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0"/>
  </p:notes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1" autoAdjust="0"/>
    <p:restoredTop sz="94658" autoAdjust="0"/>
  </p:normalViewPr>
  <p:slideViewPr>
    <p:cSldViewPr snapToGrid="0">
      <p:cViewPr varScale="1">
        <p:scale>
          <a:sx n="81" d="100"/>
          <a:sy n="81" d="100"/>
        </p:scale>
        <p:origin x="6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openxmlformats.org/officeDocument/2006/relationships/customXml" Target="../customXml/item4.xml"/><Relationship Id="rId2" Type="http://schemas.openxmlformats.org/officeDocument/2006/relationships/slideMaster" Target="slideMasters/slideMaster1.xml"/><Relationship Id="rId16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customXml" Target="../customXml/item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96F1C-BDB6-48DF-AA5A-F892CFC8AEDB}" type="datetimeFigureOut">
              <a:rPr lang="fi-FI" smtClean="0"/>
              <a:t>13.5.2024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68DED-8533-4DBC-BB68-A563674A5BB6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12163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type="title" preserve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6">
            <a:extLst>
              <a:ext uri="{FF2B5EF4-FFF2-40B4-BE49-F238E27FC236}">
                <a16:creationId xmlns:a16="http://schemas.microsoft.com/office/drawing/2014/main" id="{AF5ED276-0204-40E6-B3D6-A29A0811A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3510394"/>
            <a:ext cx="11834341" cy="3159498"/>
          </a:xfrm>
          <a:custGeom>
            <a:avLst/>
            <a:gdLst>
              <a:gd name="T0" fmla="*/ 0 w 32870"/>
              <a:gd name="T1" fmla="*/ 3229 h 8296"/>
              <a:gd name="T2" fmla="*/ 0 w 32870"/>
              <a:gd name="T3" fmla="*/ 8296 h 8296"/>
              <a:gd name="T4" fmla="*/ 16387 w 32870"/>
              <a:gd name="T5" fmla="*/ 4042 h 8296"/>
              <a:gd name="T6" fmla="*/ 32870 w 32870"/>
              <a:gd name="T7" fmla="*/ 4037 h 8296"/>
              <a:gd name="T8" fmla="*/ 32870 w 32870"/>
              <a:gd name="T9" fmla="*/ 0 h 8296"/>
              <a:gd name="T10" fmla="*/ 15744 w 32870"/>
              <a:gd name="T11" fmla="*/ 14 h 8296"/>
              <a:gd name="T12" fmla="*/ 0 w 32870"/>
              <a:gd name="T13" fmla="*/ 3229 h 8296"/>
              <a:gd name="connsiteX0" fmla="*/ 0 w 10000"/>
              <a:gd name="connsiteY0" fmla="*/ 4445 h 10553"/>
              <a:gd name="connsiteX1" fmla="*/ 0 w 10000"/>
              <a:gd name="connsiteY1" fmla="*/ 10553 h 10553"/>
              <a:gd name="connsiteX2" fmla="*/ 4985 w 10000"/>
              <a:gd name="connsiteY2" fmla="*/ 5425 h 10553"/>
              <a:gd name="connsiteX3" fmla="*/ 10000 w 10000"/>
              <a:gd name="connsiteY3" fmla="*/ 5419 h 10553"/>
              <a:gd name="connsiteX4" fmla="*/ 10000 w 10000"/>
              <a:gd name="connsiteY4" fmla="*/ 553 h 10553"/>
              <a:gd name="connsiteX5" fmla="*/ 4601 w 10000"/>
              <a:gd name="connsiteY5" fmla="*/ 0 h 10553"/>
              <a:gd name="connsiteX6" fmla="*/ 0 w 10000"/>
              <a:gd name="connsiteY6" fmla="*/ 4445 h 10553"/>
              <a:gd name="connsiteX0" fmla="*/ 0 w 10000"/>
              <a:gd name="connsiteY0" fmla="*/ 4468 h 10576"/>
              <a:gd name="connsiteX1" fmla="*/ 0 w 10000"/>
              <a:gd name="connsiteY1" fmla="*/ 10576 h 10576"/>
              <a:gd name="connsiteX2" fmla="*/ 4985 w 10000"/>
              <a:gd name="connsiteY2" fmla="*/ 5448 h 10576"/>
              <a:gd name="connsiteX3" fmla="*/ 10000 w 10000"/>
              <a:gd name="connsiteY3" fmla="*/ 5442 h 10576"/>
              <a:gd name="connsiteX4" fmla="*/ 10000 w 10000"/>
              <a:gd name="connsiteY4" fmla="*/ 576 h 10576"/>
              <a:gd name="connsiteX5" fmla="*/ 4601 w 10000"/>
              <a:gd name="connsiteY5" fmla="*/ 23 h 10576"/>
              <a:gd name="connsiteX6" fmla="*/ 0 w 10000"/>
              <a:gd name="connsiteY6" fmla="*/ 4468 h 10576"/>
              <a:gd name="connsiteX0" fmla="*/ 0 w 10000"/>
              <a:gd name="connsiteY0" fmla="*/ 4468 h 10576"/>
              <a:gd name="connsiteX1" fmla="*/ 0 w 10000"/>
              <a:gd name="connsiteY1" fmla="*/ 10576 h 10576"/>
              <a:gd name="connsiteX2" fmla="*/ 4985 w 10000"/>
              <a:gd name="connsiteY2" fmla="*/ 5448 h 10576"/>
              <a:gd name="connsiteX3" fmla="*/ 10000 w 10000"/>
              <a:gd name="connsiteY3" fmla="*/ 5442 h 10576"/>
              <a:gd name="connsiteX4" fmla="*/ 10000 w 10000"/>
              <a:gd name="connsiteY4" fmla="*/ 576 h 10576"/>
              <a:gd name="connsiteX5" fmla="*/ 4601 w 10000"/>
              <a:gd name="connsiteY5" fmla="*/ 23 h 10576"/>
              <a:gd name="connsiteX6" fmla="*/ 0 w 10000"/>
              <a:gd name="connsiteY6" fmla="*/ 4468 h 1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576">
                <a:moveTo>
                  <a:pt x="0" y="4468"/>
                </a:moveTo>
                <a:lnTo>
                  <a:pt x="0" y="10576"/>
                </a:lnTo>
                <a:cubicBezTo>
                  <a:pt x="1195" y="6090"/>
                  <a:pt x="3644" y="5440"/>
                  <a:pt x="4985" y="5448"/>
                </a:cubicBezTo>
                <a:lnTo>
                  <a:pt x="10000" y="5442"/>
                </a:lnTo>
                <a:lnTo>
                  <a:pt x="10000" y="576"/>
                </a:lnTo>
                <a:cubicBezTo>
                  <a:pt x="7689" y="-155"/>
                  <a:pt x="4944" y="14"/>
                  <a:pt x="4601" y="23"/>
                </a:cubicBezTo>
                <a:cubicBezTo>
                  <a:pt x="2299" y="83"/>
                  <a:pt x="342" y="2596"/>
                  <a:pt x="0" y="4468"/>
                </a:cubicBez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18A66D6D-8F98-4660-A768-97FB85B49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11834341" cy="4674025"/>
          </a:xfrm>
          <a:custGeom>
            <a:avLst/>
            <a:gdLst>
              <a:gd name="T0" fmla="*/ 0 w 32870"/>
              <a:gd name="T1" fmla="*/ 4209 h 12980"/>
              <a:gd name="T2" fmla="*/ 0 w 32870"/>
              <a:gd name="T3" fmla="*/ 12980 h 12980"/>
              <a:gd name="T4" fmla="*/ 15744 w 32870"/>
              <a:gd name="T5" fmla="*/ 9766 h 12980"/>
              <a:gd name="T6" fmla="*/ 32870 w 32870"/>
              <a:gd name="T7" fmla="*/ 9751 h 12980"/>
              <a:gd name="T8" fmla="*/ 32870 w 32870"/>
              <a:gd name="T9" fmla="*/ 0 h 12980"/>
              <a:gd name="T10" fmla="*/ 11591 w 32870"/>
              <a:gd name="T11" fmla="*/ 0 h 12980"/>
              <a:gd name="T12" fmla="*/ 0 w 32870"/>
              <a:gd name="T13" fmla="*/ 4209 h 12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70" h="12980">
                <a:moveTo>
                  <a:pt x="0" y="4209"/>
                </a:moveTo>
                <a:lnTo>
                  <a:pt x="0" y="12980"/>
                </a:lnTo>
                <a:cubicBezTo>
                  <a:pt x="3166" y="11041"/>
                  <a:pt x="8177" y="9815"/>
                  <a:pt x="15744" y="9766"/>
                </a:cubicBezTo>
                <a:cubicBezTo>
                  <a:pt x="16871" y="9758"/>
                  <a:pt x="24550" y="9754"/>
                  <a:pt x="32870" y="9751"/>
                </a:cubicBezTo>
                <a:lnTo>
                  <a:pt x="32870" y="0"/>
                </a:lnTo>
                <a:lnTo>
                  <a:pt x="11591" y="0"/>
                </a:lnTo>
                <a:cubicBezTo>
                  <a:pt x="10879" y="2578"/>
                  <a:pt x="7831" y="4511"/>
                  <a:pt x="0" y="4209"/>
                </a:cubicBez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12948" y="1378395"/>
            <a:ext cx="8193024" cy="1800000"/>
          </a:xfrm>
        </p:spPr>
        <p:txBody>
          <a:bodyPr anchor="ctr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Otsikko, Esityksen aloitussivu </a:t>
            </a:r>
            <a:br>
              <a:rPr lang="fi-FI" dirty="0"/>
            </a:br>
            <a:r>
              <a:rPr lang="fi-FI" dirty="0"/>
              <a:t>– </a:t>
            </a:r>
            <a:r>
              <a:rPr lang="fi-FI" dirty="0" err="1"/>
              <a:t>Arial</a:t>
            </a:r>
            <a:r>
              <a:rPr lang="fi-FI" dirty="0"/>
              <a:t> </a:t>
            </a:r>
            <a:r>
              <a:rPr lang="fi-FI" dirty="0" err="1"/>
              <a:t>Bold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kolme riviä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5458" y="5732590"/>
            <a:ext cx="7060949" cy="642035"/>
          </a:xfrm>
        </p:spPr>
        <p:txBody>
          <a:bodyPr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FB88DF8E-5E02-40AB-90C4-DE45B779F0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4879" y="5732590"/>
            <a:ext cx="1242000" cy="64203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fi-FI" sz="1600" smtClean="0">
                <a:solidFill>
                  <a:schemeClr val="tx2"/>
                </a:solidFill>
              </a:defRPr>
            </a:lvl1pPr>
          </a:lstStyle>
          <a:p>
            <a:pPr algn="r">
              <a:lnSpc>
                <a:spcPct val="110000"/>
              </a:lnSpc>
              <a:buClr>
                <a:schemeClr val="tx2"/>
              </a:buClr>
            </a:pPr>
            <a:r>
              <a:rPr lang="fi-FI"/>
              <a:t>|  15.5.2024</a:t>
            </a:r>
            <a:endParaRPr lang="fi-FI" sz="1600" dirty="0">
              <a:solidFill>
                <a:schemeClr val="tx2"/>
              </a:solidFill>
            </a:endParaRP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E79E75F-9A0D-4860-913E-C4C401DA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28116" y="5455057"/>
            <a:ext cx="4114800" cy="204601"/>
          </a:xfrm>
        </p:spPr>
        <p:txBody>
          <a:bodyPr/>
          <a:lstStyle>
            <a:lvl1pPr algn="r">
              <a:defRPr lang="fi-FI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fi-FI"/>
              <a:t>Maarit Vainio</a:t>
            </a:r>
            <a:endParaRPr lang="fi-FI" sz="16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13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ulukko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587E3A4C-54E7-4182-8680-0F8655812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err="1"/>
              <a:t>Taulukkosivu</a:t>
            </a:r>
            <a:br>
              <a:rPr lang="en-GB" dirty="0"/>
            </a:br>
            <a:r>
              <a:rPr lang="fi-FI" dirty="0"/>
              <a:t>Otsikon pituus korkeintaan kaksi riviä</a:t>
            </a: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E46430B6-E098-40A9-A388-1C65D76FE09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22338" y="1857375"/>
            <a:ext cx="10636236" cy="4087813"/>
          </a:xfrm>
        </p:spPr>
        <p:txBody>
          <a:bodyPr/>
          <a:lstStyle/>
          <a:p>
            <a:r>
              <a:rPr lang="fi-FI"/>
              <a:t>Lisää taulukko napsauttamalla kuvaketta</a:t>
            </a:r>
          </a:p>
        </p:txBody>
      </p:sp>
      <p:sp>
        <p:nvSpPr>
          <p:cNvPr id="7" name="Dian numeron paikkamerkki 5">
            <a:extLst>
              <a:ext uri="{FF2B5EF4-FFF2-40B4-BE49-F238E27FC236}">
                <a16:creationId xmlns:a16="http://schemas.microsoft.com/office/drawing/2014/main" id="{7027DE1D-8E91-406F-8B96-045A387C4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8" name="Päivämäärän paikkamerkki 3">
            <a:extLst>
              <a:ext uri="{FF2B5EF4-FFF2-40B4-BE49-F238E27FC236}">
                <a16:creationId xmlns:a16="http://schemas.microsoft.com/office/drawing/2014/main" id="{E58D47DE-4D0E-4225-AD7A-47FB6CC388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9" name="Alatunnisteen paikkamerkki 4">
            <a:extLst>
              <a:ext uri="{FF2B5EF4-FFF2-40B4-BE49-F238E27FC236}">
                <a16:creationId xmlns:a16="http://schemas.microsoft.com/office/drawing/2014/main" id="{34D358F0-BE1E-4ABA-A0E1-A93C9E529D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459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Kuvatekstillinen kuva" preserve="1" userDrawn="1">
  <p:cSld name="title_conten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>
            <a:extLst>
              <a:ext uri="{FF2B5EF4-FFF2-40B4-BE49-F238E27FC236}">
                <a16:creationId xmlns:a16="http://schemas.microsoft.com/office/drawing/2014/main" id="{E4DF926F-18A8-4323-87C1-43E1E0CBC5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350" y="470390"/>
            <a:ext cx="7092366" cy="1119501"/>
          </a:xfrm>
        </p:spPr>
        <p:txBody>
          <a:bodyPr/>
          <a:lstStyle/>
          <a:p>
            <a:r>
              <a:rPr lang="fi-FI" dirty="0"/>
              <a:t>Tekstisivu kapealla kuvalla</a:t>
            </a:r>
            <a:br>
              <a:rPr lang="fi-FI" dirty="0"/>
            </a:br>
            <a:r>
              <a:rPr lang="fi-FI" dirty="0"/>
              <a:t>ja lyhyellä otsikolla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56630"/>
            <a:ext cx="7092366" cy="4089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dirty="0"/>
              <a:t>Esityksen tekstisisältö tulee aina tiivistää mahdollisimman lyhyeksi.</a:t>
            </a:r>
            <a:br>
              <a:rPr lang="fi-FI" dirty="0"/>
            </a:br>
            <a:r>
              <a:rPr lang="fi-FI" dirty="0"/>
              <a:t>Käytä laadukkaita kuvia</a:t>
            </a:r>
            <a:br>
              <a:rPr lang="fi-FI" dirty="0"/>
            </a:br>
            <a:r>
              <a:rPr lang="fi-FI" dirty="0"/>
              <a:t>Vältä tiedostokooltaan isoja kuvia, jotta esityksestä ei tule liian raskas.</a:t>
            </a:r>
            <a:br>
              <a:rPr lang="fi-FI" dirty="0"/>
            </a:br>
            <a:r>
              <a:rPr lang="fi-FI" dirty="0"/>
              <a:t>Sivun tulee olla helposti silmäiltävissä ja teksti koon tulee olla luettavissa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FFD8799F-5DA0-4FBF-A2A7-B65BDEB3BC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9" name="Päivämäärän paikkamerkki 3">
            <a:extLst>
              <a:ext uri="{FF2B5EF4-FFF2-40B4-BE49-F238E27FC236}">
                <a16:creationId xmlns:a16="http://schemas.microsoft.com/office/drawing/2014/main" id="{A1F75C40-780C-491C-87BC-6A3B74DBF7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5" name="Alatunnisteen paikkamerkki 4">
            <a:extLst>
              <a:ext uri="{FF2B5EF4-FFF2-40B4-BE49-F238E27FC236}">
                <a16:creationId xmlns:a16="http://schemas.microsoft.com/office/drawing/2014/main" id="{A3A71661-0388-4C74-813D-CFA192A733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  <p:sp>
        <p:nvSpPr>
          <p:cNvPr id="10" name="Kuvan paikkamerkki 2">
            <a:extLst>
              <a:ext uri="{FF2B5EF4-FFF2-40B4-BE49-F238E27FC236}">
                <a16:creationId xmlns:a16="http://schemas.microsoft.com/office/drawing/2014/main" id="{EE37F6CA-4A02-4DC9-9F8B-1339CABEB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14654" y="180000"/>
            <a:ext cx="3598545" cy="649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209584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Kuvatekstilliset kuvat" preserve="1" userDrawn="1">
  <p:cSld name="title_content_two_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>
            <a:extLst>
              <a:ext uri="{FF2B5EF4-FFF2-40B4-BE49-F238E27FC236}">
                <a16:creationId xmlns:a16="http://schemas.microsoft.com/office/drawing/2014/main" id="{E4DF926F-18A8-4323-87C1-43E1E0CBC5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350" y="470390"/>
            <a:ext cx="7092366" cy="1119501"/>
          </a:xfrm>
        </p:spPr>
        <p:txBody>
          <a:bodyPr/>
          <a:lstStyle/>
          <a:p>
            <a:r>
              <a:rPr lang="fi-FI" noProof="0" dirty="0"/>
              <a:t>Tekstisivu kahdella kuvalla</a:t>
            </a:r>
            <a:br>
              <a:rPr lang="fi-FI" noProof="0" dirty="0"/>
            </a:br>
            <a:r>
              <a:rPr lang="fi-FI" noProof="0" dirty="0"/>
              <a:t>ja lyhyellä otsikolla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56630"/>
            <a:ext cx="7092366" cy="4089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dirty="0"/>
              <a:t>Esityksen tekstisisältö tulee aina tiivistää mahdollisimman lyhyeksi.</a:t>
            </a:r>
            <a:br>
              <a:rPr lang="fi-FI" dirty="0"/>
            </a:br>
            <a:r>
              <a:rPr lang="fi-FI" dirty="0"/>
              <a:t>Käytä laadukkaita kuvia</a:t>
            </a:r>
            <a:br>
              <a:rPr lang="fi-FI" dirty="0"/>
            </a:br>
            <a:r>
              <a:rPr lang="fi-FI" dirty="0"/>
              <a:t>Vältä tiedostokooltaan isoja kuvia, jotta esityksestä ei tule liian raskas.</a:t>
            </a:r>
            <a:br>
              <a:rPr lang="fi-FI" dirty="0"/>
            </a:br>
            <a:r>
              <a:rPr lang="fi-FI" dirty="0"/>
              <a:t>Sivun tulee olla helposti silmäiltävissä ja teksti koon tulee olla luettavissa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15" name="Kuvan paikkamerkki 2">
            <a:extLst>
              <a:ext uri="{FF2B5EF4-FFF2-40B4-BE49-F238E27FC236}">
                <a16:creationId xmlns:a16="http://schemas.microsoft.com/office/drawing/2014/main" id="{FC94B34F-00DC-4D30-896A-91EC80CD3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427599" y="180000"/>
            <a:ext cx="3585600" cy="315537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  <p:sp>
        <p:nvSpPr>
          <p:cNvPr id="10" name="Kuvan paikkamerkki 2">
            <a:extLst>
              <a:ext uri="{FF2B5EF4-FFF2-40B4-BE49-F238E27FC236}">
                <a16:creationId xmlns:a16="http://schemas.microsoft.com/office/drawing/2014/main" id="{EE37F6CA-4A02-4DC9-9F8B-1339CABEB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7599" y="3527892"/>
            <a:ext cx="3585600" cy="3150108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  <p:sp>
        <p:nvSpPr>
          <p:cNvPr id="9" name="Dian numeron paikkamerkki 5">
            <a:extLst>
              <a:ext uri="{FF2B5EF4-FFF2-40B4-BE49-F238E27FC236}">
                <a16:creationId xmlns:a16="http://schemas.microsoft.com/office/drawing/2014/main" id="{F7012681-75A7-47D7-8444-7D3FBA4E5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6" name="Päivämäärän paikkamerkki 3">
            <a:extLst>
              <a:ext uri="{FF2B5EF4-FFF2-40B4-BE49-F238E27FC236}">
                <a16:creationId xmlns:a16="http://schemas.microsoft.com/office/drawing/2014/main" id="{E0FBAD70-7499-4E1B-A701-03775CBA28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7" name="Alatunnisteen paikkamerkki 4">
            <a:extLst>
              <a:ext uri="{FF2B5EF4-FFF2-40B4-BE49-F238E27FC236}">
                <a16:creationId xmlns:a16="http://schemas.microsoft.com/office/drawing/2014/main" id="{0AB49502-F625-40AF-9F75-9B1F2A7FD3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562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Kuvatekstillinen kuva iso" preserve="1" userDrawn="1">
  <p:cSld name="title_content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>
            <a:extLst>
              <a:ext uri="{FF2B5EF4-FFF2-40B4-BE49-F238E27FC236}">
                <a16:creationId xmlns:a16="http://schemas.microsoft.com/office/drawing/2014/main" id="{E4DF926F-18A8-4323-87C1-43E1E0CBC5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350" y="470390"/>
            <a:ext cx="5224068" cy="1119501"/>
          </a:xfrm>
        </p:spPr>
        <p:txBody>
          <a:bodyPr/>
          <a:lstStyle/>
          <a:p>
            <a:r>
              <a:rPr lang="fi-FI" noProof="0" dirty="0"/>
              <a:t>Tekstisivu isolla  kuvalla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56630"/>
            <a:ext cx="5224068" cy="4089200"/>
          </a:xfrm>
        </p:spPr>
        <p:txBody>
          <a:bodyPr/>
          <a:lstStyle>
            <a:lvl1pPr>
              <a:defRPr sz="2200"/>
            </a:lvl1pPr>
          </a:lstStyle>
          <a:p>
            <a:pPr lvl="0"/>
            <a:r>
              <a:rPr lang="fi-FI" dirty="0"/>
              <a:t>Kuvasivun teksti tulee tiivistää lyhyeksi.</a:t>
            </a:r>
            <a:br>
              <a:rPr lang="fi-FI" dirty="0"/>
            </a:br>
            <a:r>
              <a:rPr lang="fi-FI" dirty="0"/>
              <a:t>Käytä laadukkaita kuvia.</a:t>
            </a:r>
            <a:br>
              <a:rPr lang="fi-FI" dirty="0"/>
            </a:br>
            <a:r>
              <a:rPr lang="fi-FI" dirty="0"/>
              <a:t>Vältä tiedostokooltaan isoja kuvia, jotta esityksestä ei tule liian raskasta.</a:t>
            </a:r>
            <a:br>
              <a:rPr lang="fi-FI" dirty="0"/>
            </a:br>
            <a:r>
              <a:rPr lang="fi-FI" dirty="0"/>
              <a:t>Sivun tulee olla helposti silmäiltävissä ja teksti koon tulee olla luettavissa.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10" name="Kuvan paikkamerkki 2">
            <a:extLst>
              <a:ext uri="{FF2B5EF4-FFF2-40B4-BE49-F238E27FC236}">
                <a16:creationId xmlns:a16="http://schemas.microsoft.com/office/drawing/2014/main" id="{EE37F6CA-4A02-4DC9-9F8B-1339CABEB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428597" y="180000"/>
            <a:ext cx="5584602" cy="649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B5F3AB46-DDE8-48A9-B165-54E07D0B6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9" name="Päivämäärän paikkamerkki 3">
            <a:extLst>
              <a:ext uri="{FF2B5EF4-FFF2-40B4-BE49-F238E27FC236}">
                <a16:creationId xmlns:a16="http://schemas.microsoft.com/office/drawing/2014/main" id="{0AA848AD-B333-42B9-B9E4-08ABFCD612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5" name="Alatunnisteen paikkamerkki 4">
            <a:extLst>
              <a:ext uri="{FF2B5EF4-FFF2-40B4-BE49-F238E27FC236}">
                <a16:creationId xmlns:a16="http://schemas.microsoft.com/office/drawing/2014/main" id="{697CFB4B-70A9-4C59-8AFC-86477E70A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1700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Kuva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uvan paikkamerkki 2">
            <a:extLst>
              <a:ext uri="{FF2B5EF4-FFF2-40B4-BE49-F238E27FC236}">
                <a16:creationId xmlns:a16="http://schemas.microsoft.com/office/drawing/2014/main" id="{EE37F6CA-4A02-4DC9-9F8B-1339CABEB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79999" y="180000"/>
            <a:ext cx="11833200" cy="649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295133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isältö kaarevalla kuvalla" preserve="1" userDrawn="1">
  <p:cSld name="title_content_curv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587E3A4C-54E7-4182-8680-0F8655812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350" y="470390"/>
            <a:ext cx="6482227" cy="1119501"/>
          </a:xfrm>
        </p:spPr>
        <p:txBody>
          <a:bodyPr/>
          <a:lstStyle/>
          <a:p>
            <a:r>
              <a:rPr lang="en-GB" dirty="0" err="1"/>
              <a:t>Tekstisivu</a:t>
            </a:r>
            <a:r>
              <a:rPr lang="en-GB" dirty="0"/>
              <a:t> </a:t>
            </a:r>
            <a:r>
              <a:rPr lang="en-GB" dirty="0" err="1"/>
              <a:t>isolla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kaarevalla</a:t>
            </a:r>
            <a:r>
              <a:rPr lang="en-GB" dirty="0"/>
              <a:t> </a:t>
            </a:r>
            <a:r>
              <a:rPr lang="en-GB" dirty="0" err="1"/>
              <a:t>kuvalla</a:t>
            </a:r>
            <a:r>
              <a:rPr lang="en-GB" dirty="0"/>
              <a:t> 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56630"/>
            <a:ext cx="6482227" cy="4089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dirty="0"/>
              <a:t>Esityksen tekstisisältö tulee aina tiivistää mahdollisimman lyhyeksi.</a:t>
            </a:r>
            <a:br>
              <a:rPr lang="fi-FI" dirty="0"/>
            </a:br>
            <a:r>
              <a:rPr lang="fi-FI" dirty="0"/>
              <a:t>Käytä laadukkaita kuvia</a:t>
            </a:r>
            <a:br>
              <a:rPr lang="fi-FI" dirty="0"/>
            </a:br>
            <a:r>
              <a:rPr lang="fi-FI" dirty="0"/>
              <a:t>Vältä tiedostokooltaan isoja kuvia, jotta esityksestä ei tule liian raskas.</a:t>
            </a:r>
            <a:br>
              <a:rPr lang="fi-FI" dirty="0"/>
            </a:br>
            <a:r>
              <a:rPr lang="fi-FI" dirty="0"/>
              <a:t>Sivun tulee olla helposti silmäiltävissä ja teksti koon tulee olla luettavissa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9" name="Kuvan paikkamerkki 2">
            <a:extLst>
              <a:ext uri="{FF2B5EF4-FFF2-40B4-BE49-F238E27FC236}">
                <a16:creationId xmlns:a16="http://schemas.microsoft.com/office/drawing/2014/main" id="{46D95DB7-D85C-4651-BD0D-60A1252BA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idx="13" hasCustomPrompt="1"/>
          </p:nvPr>
        </p:nvSpPr>
        <p:spPr>
          <a:xfrm>
            <a:off x="7603725" y="180000"/>
            <a:ext cx="4409474" cy="6498000"/>
          </a:xfrm>
          <a:custGeom>
            <a:avLst/>
            <a:gdLst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0 w 4408944"/>
              <a:gd name="connsiteY3" fmla="*/ 6488358 h 6488358"/>
              <a:gd name="connsiteX4" fmla="*/ 0 w 4408944"/>
              <a:gd name="connsiteY4" fmla="*/ 0 h 6488358"/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1709367 w 4408944"/>
              <a:gd name="connsiteY3" fmla="*/ 6487088 h 6488358"/>
              <a:gd name="connsiteX4" fmla="*/ 0 w 4408944"/>
              <a:gd name="connsiteY4" fmla="*/ 6488358 h 6488358"/>
              <a:gd name="connsiteX5" fmla="*/ 0 w 4408944"/>
              <a:gd name="connsiteY5" fmla="*/ 0 h 6488358"/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1709367 w 4408944"/>
              <a:gd name="connsiteY3" fmla="*/ 6487088 h 6488358"/>
              <a:gd name="connsiteX4" fmla="*/ 0 w 4408944"/>
              <a:gd name="connsiteY4" fmla="*/ 0 h 6488358"/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1709367 w 4408944"/>
              <a:gd name="connsiteY3" fmla="*/ 6487088 h 6488358"/>
              <a:gd name="connsiteX4" fmla="*/ 991817 w 4408944"/>
              <a:gd name="connsiteY4" fmla="*/ 3753413 h 6488358"/>
              <a:gd name="connsiteX5" fmla="*/ 0 w 4408944"/>
              <a:gd name="connsiteY5" fmla="*/ 0 h 6488358"/>
              <a:gd name="connsiteX0" fmla="*/ 144667 w 4553611"/>
              <a:gd name="connsiteY0" fmla="*/ 0 h 6488358"/>
              <a:gd name="connsiteX1" fmla="*/ 4553611 w 4553611"/>
              <a:gd name="connsiteY1" fmla="*/ 0 h 6488358"/>
              <a:gd name="connsiteX2" fmla="*/ 4553611 w 4553611"/>
              <a:gd name="connsiteY2" fmla="*/ 6488358 h 6488358"/>
              <a:gd name="connsiteX3" fmla="*/ 1854034 w 4553611"/>
              <a:gd name="connsiteY3" fmla="*/ 6487088 h 6488358"/>
              <a:gd name="connsiteX4" fmla="*/ 1136484 w 4553611"/>
              <a:gd name="connsiteY4" fmla="*/ 3753413 h 6488358"/>
              <a:gd name="connsiteX5" fmla="*/ 144667 w 4553611"/>
              <a:gd name="connsiteY5" fmla="*/ 0 h 6488358"/>
              <a:gd name="connsiteX0" fmla="*/ 214805 w 4623749"/>
              <a:gd name="connsiteY0" fmla="*/ 0 h 6488358"/>
              <a:gd name="connsiteX1" fmla="*/ 4623749 w 4623749"/>
              <a:gd name="connsiteY1" fmla="*/ 0 h 6488358"/>
              <a:gd name="connsiteX2" fmla="*/ 4623749 w 4623749"/>
              <a:gd name="connsiteY2" fmla="*/ 6488358 h 6488358"/>
              <a:gd name="connsiteX3" fmla="*/ 1924172 w 4623749"/>
              <a:gd name="connsiteY3" fmla="*/ 6487088 h 6488358"/>
              <a:gd name="connsiteX4" fmla="*/ 641472 w 4623749"/>
              <a:gd name="connsiteY4" fmla="*/ 4051863 h 6488358"/>
              <a:gd name="connsiteX5" fmla="*/ 214805 w 4623749"/>
              <a:gd name="connsiteY5" fmla="*/ 0 h 6488358"/>
              <a:gd name="connsiteX0" fmla="*/ 214805 w 4623749"/>
              <a:gd name="connsiteY0" fmla="*/ 0 h 6488358"/>
              <a:gd name="connsiteX1" fmla="*/ 4623749 w 4623749"/>
              <a:gd name="connsiteY1" fmla="*/ 0 h 6488358"/>
              <a:gd name="connsiteX2" fmla="*/ 4623749 w 4623749"/>
              <a:gd name="connsiteY2" fmla="*/ 6488358 h 6488358"/>
              <a:gd name="connsiteX3" fmla="*/ 1924172 w 4623749"/>
              <a:gd name="connsiteY3" fmla="*/ 6487088 h 6488358"/>
              <a:gd name="connsiteX4" fmla="*/ 641472 w 4623749"/>
              <a:gd name="connsiteY4" fmla="*/ 4051863 h 6488358"/>
              <a:gd name="connsiteX5" fmla="*/ 214805 w 4623749"/>
              <a:gd name="connsiteY5" fmla="*/ 0 h 6488358"/>
              <a:gd name="connsiteX0" fmla="*/ 530 w 4409474"/>
              <a:gd name="connsiteY0" fmla="*/ 0 h 6488358"/>
              <a:gd name="connsiteX1" fmla="*/ 4409474 w 4409474"/>
              <a:gd name="connsiteY1" fmla="*/ 0 h 6488358"/>
              <a:gd name="connsiteX2" fmla="*/ 4409474 w 4409474"/>
              <a:gd name="connsiteY2" fmla="*/ 6488358 h 6488358"/>
              <a:gd name="connsiteX3" fmla="*/ 1709897 w 4409474"/>
              <a:gd name="connsiteY3" fmla="*/ 6487088 h 6488358"/>
              <a:gd name="connsiteX4" fmla="*/ 427197 w 4409474"/>
              <a:gd name="connsiteY4" fmla="*/ 4051863 h 6488358"/>
              <a:gd name="connsiteX5" fmla="*/ 530 w 4409474"/>
              <a:gd name="connsiteY5" fmla="*/ 0 h 648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9474" h="6488358">
                <a:moveTo>
                  <a:pt x="530" y="0"/>
                </a:moveTo>
                <a:lnTo>
                  <a:pt x="4409474" y="0"/>
                </a:lnTo>
                <a:lnTo>
                  <a:pt x="4409474" y="6488358"/>
                </a:lnTo>
                <a:lnTo>
                  <a:pt x="1709897" y="6487088"/>
                </a:lnTo>
                <a:cubicBezTo>
                  <a:pt x="1168951" y="5999514"/>
                  <a:pt x="712091" y="5133044"/>
                  <a:pt x="427197" y="4051863"/>
                </a:cubicBezTo>
                <a:cubicBezTo>
                  <a:pt x="142303" y="2970682"/>
                  <a:pt x="-10191" y="1358994"/>
                  <a:pt x="5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8CBE0249-DC84-4C39-89AB-E97D6F0F8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Päivämäärän paikkamerkki 3">
            <a:extLst>
              <a:ext uri="{FF2B5EF4-FFF2-40B4-BE49-F238E27FC236}">
                <a16:creationId xmlns:a16="http://schemas.microsoft.com/office/drawing/2014/main" id="{71815122-4A8E-4281-87AC-8D44BE6CC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2" name="Alatunnisteen paikkamerkki 4">
            <a:extLst>
              <a:ext uri="{FF2B5EF4-FFF2-40B4-BE49-F238E27FC236}">
                <a16:creationId xmlns:a16="http://schemas.microsoft.com/office/drawing/2014/main" id="{788FD0A6-21DD-4310-9D7C-EC77DE9DFE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2448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isältö kaarevalla kuvalla 2" preserve="1" userDrawn="1">
  <p:cSld name="title_content_curve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587E3A4C-54E7-4182-8680-0F8655812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350" y="470390"/>
            <a:ext cx="6482227" cy="1119501"/>
          </a:xfrm>
        </p:spPr>
        <p:txBody>
          <a:bodyPr/>
          <a:lstStyle/>
          <a:p>
            <a:r>
              <a:rPr lang="en-GB" dirty="0" err="1"/>
              <a:t>Tekstisivu</a:t>
            </a:r>
            <a:r>
              <a:rPr lang="en-GB" dirty="0"/>
              <a:t> </a:t>
            </a:r>
            <a:r>
              <a:rPr lang="en-GB" dirty="0" err="1"/>
              <a:t>isolla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kaarevalla</a:t>
            </a:r>
            <a:r>
              <a:rPr lang="en-GB" dirty="0"/>
              <a:t> </a:t>
            </a:r>
            <a:r>
              <a:rPr lang="en-GB" dirty="0" err="1"/>
              <a:t>kuvalla</a:t>
            </a:r>
            <a:r>
              <a:rPr lang="en-GB" dirty="0"/>
              <a:t> 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56630"/>
            <a:ext cx="6482227" cy="4089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dirty="0"/>
              <a:t>Esityksen tekstisisältö tulee aina tiivistää mahdollisimman lyhyeksi.</a:t>
            </a:r>
            <a:br>
              <a:rPr lang="fi-FI" dirty="0"/>
            </a:br>
            <a:r>
              <a:rPr lang="fi-FI" dirty="0"/>
              <a:t>Käytä laadukkaita kuvia</a:t>
            </a:r>
            <a:br>
              <a:rPr lang="fi-FI" dirty="0"/>
            </a:br>
            <a:r>
              <a:rPr lang="fi-FI" dirty="0"/>
              <a:t>Vältä tiedostokooltaan isoja kuvia, jotta esityksestä ei tule liian raskas.</a:t>
            </a:r>
            <a:br>
              <a:rPr lang="fi-FI" dirty="0"/>
            </a:br>
            <a:r>
              <a:rPr lang="fi-FI" dirty="0"/>
              <a:t>Sivun tulee olla helposti silmäiltävissä ja teksti koon tulee olla luettavissa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9" name="Kuvan paikkamerkki 2">
            <a:extLst>
              <a:ext uri="{FF2B5EF4-FFF2-40B4-BE49-F238E27FC236}">
                <a16:creationId xmlns:a16="http://schemas.microsoft.com/office/drawing/2014/main" id="{46D95DB7-D85C-4651-BD0D-60A1252BA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idx="13" hasCustomPrompt="1"/>
          </p:nvPr>
        </p:nvSpPr>
        <p:spPr>
          <a:xfrm>
            <a:off x="7611518" y="180000"/>
            <a:ext cx="4401681" cy="6498000"/>
          </a:xfrm>
          <a:custGeom>
            <a:avLst/>
            <a:gdLst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0 w 4408944"/>
              <a:gd name="connsiteY3" fmla="*/ 6488358 h 6488358"/>
              <a:gd name="connsiteX4" fmla="*/ 0 w 4408944"/>
              <a:gd name="connsiteY4" fmla="*/ 0 h 6488358"/>
              <a:gd name="connsiteX0" fmla="*/ 0 w 4408944"/>
              <a:gd name="connsiteY0" fmla="*/ 2612 h 6490970"/>
              <a:gd name="connsiteX1" fmla="*/ 1703017 w 4408944"/>
              <a:gd name="connsiteY1" fmla="*/ 0 h 6490970"/>
              <a:gd name="connsiteX2" fmla="*/ 4408944 w 4408944"/>
              <a:gd name="connsiteY2" fmla="*/ 2612 h 6490970"/>
              <a:gd name="connsiteX3" fmla="*/ 4408944 w 4408944"/>
              <a:gd name="connsiteY3" fmla="*/ 6490970 h 6490970"/>
              <a:gd name="connsiteX4" fmla="*/ 0 w 4408944"/>
              <a:gd name="connsiteY4" fmla="*/ 6490970 h 6490970"/>
              <a:gd name="connsiteX5" fmla="*/ 0 w 4408944"/>
              <a:gd name="connsiteY5" fmla="*/ 2612 h 6490970"/>
              <a:gd name="connsiteX0" fmla="*/ 399196 w 4808140"/>
              <a:gd name="connsiteY0" fmla="*/ 481490 h 6969848"/>
              <a:gd name="connsiteX1" fmla="*/ 2102213 w 4808140"/>
              <a:gd name="connsiteY1" fmla="*/ 478878 h 6969848"/>
              <a:gd name="connsiteX2" fmla="*/ 4808140 w 4808140"/>
              <a:gd name="connsiteY2" fmla="*/ 481490 h 6969848"/>
              <a:gd name="connsiteX3" fmla="*/ 4808140 w 4808140"/>
              <a:gd name="connsiteY3" fmla="*/ 6969848 h 6969848"/>
              <a:gd name="connsiteX4" fmla="*/ 399196 w 4808140"/>
              <a:gd name="connsiteY4" fmla="*/ 6969848 h 6969848"/>
              <a:gd name="connsiteX5" fmla="*/ 399196 w 4808140"/>
              <a:gd name="connsiteY5" fmla="*/ 481490 h 6969848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420890 w 4410734"/>
              <a:gd name="connsiteY0" fmla="*/ 2450537 h 6490970"/>
              <a:gd name="connsiteX1" fmla="*/ 1704807 w 4410734"/>
              <a:gd name="connsiteY1" fmla="*/ 0 h 6490970"/>
              <a:gd name="connsiteX2" fmla="*/ 4410734 w 4410734"/>
              <a:gd name="connsiteY2" fmla="*/ 2612 h 6490970"/>
              <a:gd name="connsiteX3" fmla="*/ 4410734 w 4410734"/>
              <a:gd name="connsiteY3" fmla="*/ 6490970 h 6490970"/>
              <a:gd name="connsiteX4" fmla="*/ 1790 w 4410734"/>
              <a:gd name="connsiteY4" fmla="*/ 6490970 h 6490970"/>
              <a:gd name="connsiteX5" fmla="*/ 420890 w 4410734"/>
              <a:gd name="connsiteY5" fmla="*/ 2450537 h 649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0734" h="6490970">
                <a:moveTo>
                  <a:pt x="420890" y="2450537"/>
                </a:moveTo>
                <a:cubicBezTo>
                  <a:pt x="704726" y="1368709"/>
                  <a:pt x="1192233" y="476250"/>
                  <a:pt x="1704807" y="0"/>
                </a:cubicBezTo>
                <a:lnTo>
                  <a:pt x="4410734" y="2612"/>
                </a:lnTo>
                <a:lnTo>
                  <a:pt x="4410734" y="6490970"/>
                </a:lnTo>
                <a:lnTo>
                  <a:pt x="1790" y="6490970"/>
                </a:lnTo>
                <a:cubicBezTo>
                  <a:pt x="-18659" y="5206377"/>
                  <a:pt x="137054" y="3532365"/>
                  <a:pt x="420890" y="24505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065E56D1-9BA4-4424-AA13-FA7AB94799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Päivämäärän paikkamerkki 3">
            <a:extLst>
              <a:ext uri="{FF2B5EF4-FFF2-40B4-BE49-F238E27FC236}">
                <a16:creationId xmlns:a16="http://schemas.microsoft.com/office/drawing/2014/main" id="{A889983E-086F-483E-ACC1-0D3B42D4E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2" name="Alatunnisteen paikkamerkki 4">
            <a:extLst>
              <a:ext uri="{FF2B5EF4-FFF2-40B4-BE49-F238E27FC236}">
                <a16:creationId xmlns:a16="http://schemas.microsoft.com/office/drawing/2014/main" id="{C519B920-C56F-4E32-B399-E7C752AC75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1709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sältö kaarevalla kuvalla 3" preserve="1" userDrawn="1">
  <p:cSld name="title_content_curve_pictu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77491" y="1856630"/>
            <a:ext cx="6482227" cy="4089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dirty="0"/>
              <a:t>Esityksen tekstisisältö tulee aina tiivistää mahdollisimman lyhyeksi.</a:t>
            </a:r>
            <a:br>
              <a:rPr lang="fi-FI" dirty="0"/>
            </a:br>
            <a:r>
              <a:rPr lang="fi-FI" dirty="0"/>
              <a:t>Käytä laadukkaita kuvia</a:t>
            </a:r>
            <a:br>
              <a:rPr lang="fi-FI" dirty="0"/>
            </a:br>
            <a:r>
              <a:rPr lang="fi-FI" dirty="0"/>
              <a:t>Vältä tiedostokooltaan isoja kuvia, jotta esityksestä ei tule liian raskas.</a:t>
            </a:r>
            <a:br>
              <a:rPr lang="fi-FI" dirty="0"/>
            </a:br>
            <a:r>
              <a:rPr lang="fi-FI" dirty="0"/>
              <a:t>Sivun tulee olla helposti silmäiltävissä ja teksti koon tulee olla luettavissa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4" name="Otsikko 3">
            <a:extLst>
              <a:ext uri="{FF2B5EF4-FFF2-40B4-BE49-F238E27FC236}">
                <a16:creationId xmlns:a16="http://schemas.microsoft.com/office/drawing/2014/main" id="{587E3A4C-54E7-4182-8680-0F8655812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7491" y="470390"/>
            <a:ext cx="6482227" cy="1119501"/>
          </a:xfrm>
        </p:spPr>
        <p:txBody>
          <a:bodyPr/>
          <a:lstStyle/>
          <a:p>
            <a:r>
              <a:rPr lang="fi-FI" noProof="0" dirty="0"/>
              <a:t>Tekstisivu isolla </a:t>
            </a:r>
            <a:br>
              <a:rPr lang="fi-FI" noProof="0" dirty="0"/>
            </a:br>
            <a:r>
              <a:rPr lang="fi-FI" noProof="0" dirty="0"/>
              <a:t>kaarevalla kuvalla</a:t>
            </a:r>
            <a:endParaRPr lang="fi-FI" dirty="0"/>
          </a:p>
        </p:txBody>
      </p:sp>
      <p:sp>
        <p:nvSpPr>
          <p:cNvPr id="11" name="Kuvan paikkamerkki 2">
            <a:extLst>
              <a:ext uri="{FF2B5EF4-FFF2-40B4-BE49-F238E27FC236}">
                <a16:creationId xmlns:a16="http://schemas.microsoft.com/office/drawing/2014/main" id="{FFA32AF2-F2A2-4E4F-9C2B-365AAAFFC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idx="14" hasCustomPrompt="1"/>
          </p:nvPr>
        </p:nvSpPr>
        <p:spPr>
          <a:xfrm>
            <a:off x="179999" y="180000"/>
            <a:ext cx="4420767" cy="6498000"/>
          </a:xfrm>
          <a:custGeom>
            <a:avLst/>
            <a:gdLst>
              <a:gd name="connsiteX0" fmla="*/ 0 w 4430891"/>
              <a:gd name="connsiteY0" fmla="*/ 0 h 6488358"/>
              <a:gd name="connsiteX1" fmla="*/ 4430891 w 4430891"/>
              <a:gd name="connsiteY1" fmla="*/ 0 h 6488358"/>
              <a:gd name="connsiteX2" fmla="*/ 4430891 w 4430891"/>
              <a:gd name="connsiteY2" fmla="*/ 6488358 h 6488358"/>
              <a:gd name="connsiteX3" fmla="*/ 0 w 4430891"/>
              <a:gd name="connsiteY3" fmla="*/ 6488358 h 6488358"/>
              <a:gd name="connsiteX4" fmla="*/ 0 w 4430891"/>
              <a:gd name="connsiteY4" fmla="*/ 0 h 6488358"/>
              <a:gd name="connsiteX0" fmla="*/ 0 w 4430891"/>
              <a:gd name="connsiteY0" fmla="*/ 2986 h 6491344"/>
              <a:gd name="connsiteX1" fmla="*/ 2727596 w 4430891"/>
              <a:gd name="connsiteY1" fmla="*/ 0 h 6491344"/>
              <a:gd name="connsiteX2" fmla="*/ 4430891 w 4430891"/>
              <a:gd name="connsiteY2" fmla="*/ 2986 h 6491344"/>
              <a:gd name="connsiteX3" fmla="*/ 4430891 w 4430891"/>
              <a:gd name="connsiteY3" fmla="*/ 6491344 h 6491344"/>
              <a:gd name="connsiteX4" fmla="*/ 0 w 4430891"/>
              <a:gd name="connsiteY4" fmla="*/ 6491344 h 6491344"/>
              <a:gd name="connsiteX5" fmla="*/ 0 w 4430891"/>
              <a:gd name="connsiteY5" fmla="*/ 2986 h 6491344"/>
              <a:gd name="connsiteX0" fmla="*/ 0 w 4831678"/>
              <a:gd name="connsiteY0" fmla="*/ 481615 h 6969973"/>
              <a:gd name="connsiteX1" fmla="*/ 2727596 w 4831678"/>
              <a:gd name="connsiteY1" fmla="*/ 478629 h 6969973"/>
              <a:gd name="connsiteX2" fmla="*/ 4430891 w 4831678"/>
              <a:gd name="connsiteY2" fmla="*/ 481615 h 6969973"/>
              <a:gd name="connsiteX3" fmla="*/ 4430891 w 4831678"/>
              <a:gd name="connsiteY3" fmla="*/ 6969973 h 6969973"/>
              <a:gd name="connsiteX4" fmla="*/ 0 w 4831678"/>
              <a:gd name="connsiteY4" fmla="*/ 6969973 h 6969973"/>
              <a:gd name="connsiteX5" fmla="*/ 0 w 4831678"/>
              <a:gd name="connsiteY5" fmla="*/ 481615 h 6969973"/>
              <a:gd name="connsiteX0" fmla="*/ 0 w 4706556"/>
              <a:gd name="connsiteY0" fmla="*/ 2986 h 6491344"/>
              <a:gd name="connsiteX1" fmla="*/ 2727596 w 4706556"/>
              <a:gd name="connsiteY1" fmla="*/ 0 h 6491344"/>
              <a:gd name="connsiteX2" fmla="*/ 3937832 w 4706556"/>
              <a:gd name="connsiteY2" fmla="*/ 2217269 h 6491344"/>
              <a:gd name="connsiteX3" fmla="*/ 4430891 w 4706556"/>
              <a:gd name="connsiteY3" fmla="*/ 6491344 h 6491344"/>
              <a:gd name="connsiteX4" fmla="*/ 0 w 4706556"/>
              <a:gd name="connsiteY4" fmla="*/ 6491344 h 6491344"/>
              <a:gd name="connsiteX5" fmla="*/ 0 w 4706556"/>
              <a:gd name="connsiteY5" fmla="*/ 2986 h 6491344"/>
              <a:gd name="connsiteX0" fmla="*/ 0 w 4713104"/>
              <a:gd name="connsiteY0" fmla="*/ 2986 h 6491344"/>
              <a:gd name="connsiteX1" fmla="*/ 2727596 w 4713104"/>
              <a:gd name="connsiteY1" fmla="*/ 0 h 6491344"/>
              <a:gd name="connsiteX2" fmla="*/ 3937832 w 4713104"/>
              <a:gd name="connsiteY2" fmla="*/ 2217269 h 6491344"/>
              <a:gd name="connsiteX3" fmla="*/ 4430891 w 4713104"/>
              <a:gd name="connsiteY3" fmla="*/ 6491344 h 6491344"/>
              <a:gd name="connsiteX4" fmla="*/ 0 w 4713104"/>
              <a:gd name="connsiteY4" fmla="*/ 6491344 h 6491344"/>
              <a:gd name="connsiteX5" fmla="*/ 0 w 4713104"/>
              <a:gd name="connsiteY5" fmla="*/ 2986 h 6491344"/>
              <a:gd name="connsiteX0" fmla="*/ 0 w 4713104"/>
              <a:gd name="connsiteY0" fmla="*/ 2986 h 6491344"/>
              <a:gd name="connsiteX1" fmla="*/ 2727596 w 4713104"/>
              <a:gd name="connsiteY1" fmla="*/ 0 h 6491344"/>
              <a:gd name="connsiteX2" fmla="*/ 3937832 w 4713104"/>
              <a:gd name="connsiteY2" fmla="*/ 2217269 h 6491344"/>
              <a:gd name="connsiteX3" fmla="*/ 4430891 w 4713104"/>
              <a:gd name="connsiteY3" fmla="*/ 6491344 h 6491344"/>
              <a:gd name="connsiteX4" fmla="*/ 0 w 4713104"/>
              <a:gd name="connsiteY4" fmla="*/ 6491344 h 6491344"/>
              <a:gd name="connsiteX5" fmla="*/ 0 w 4713104"/>
              <a:gd name="connsiteY5" fmla="*/ 2986 h 6491344"/>
              <a:gd name="connsiteX0" fmla="*/ 0 w 4431482"/>
              <a:gd name="connsiteY0" fmla="*/ 2986 h 6491344"/>
              <a:gd name="connsiteX1" fmla="*/ 2727596 w 4431482"/>
              <a:gd name="connsiteY1" fmla="*/ 0 h 6491344"/>
              <a:gd name="connsiteX2" fmla="*/ 3937832 w 4431482"/>
              <a:gd name="connsiteY2" fmla="*/ 2217269 h 6491344"/>
              <a:gd name="connsiteX3" fmla="*/ 4430891 w 4431482"/>
              <a:gd name="connsiteY3" fmla="*/ 6491344 h 6491344"/>
              <a:gd name="connsiteX4" fmla="*/ 0 w 4431482"/>
              <a:gd name="connsiteY4" fmla="*/ 6491344 h 6491344"/>
              <a:gd name="connsiteX5" fmla="*/ 0 w 4431482"/>
              <a:gd name="connsiteY5" fmla="*/ 2986 h 6491344"/>
              <a:gd name="connsiteX0" fmla="*/ 0 w 4431482"/>
              <a:gd name="connsiteY0" fmla="*/ 2986 h 6491344"/>
              <a:gd name="connsiteX1" fmla="*/ 2727596 w 4431482"/>
              <a:gd name="connsiteY1" fmla="*/ 0 h 6491344"/>
              <a:gd name="connsiteX2" fmla="*/ 3937832 w 4431482"/>
              <a:gd name="connsiteY2" fmla="*/ 2217269 h 6491344"/>
              <a:gd name="connsiteX3" fmla="*/ 4430891 w 4431482"/>
              <a:gd name="connsiteY3" fmla="*/ 6491344 h 6491344"/>
              <a:gd name="connsiteX4" fmla="*/ 0 w 4431482"/>
              <a:gd name="connsiteY4" fmla="*/ 6491344 h 6491344"/>
              <a:gd name="connsiteX5" fmla="*/ 0 w 4431482"/>
              <a:gd name="connsiteY5" fmla="*/ 2986 h 649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1482" h="6491344">
                <a:moveTo>
                  <a:pt x="0" y="2986"/>
                </a:moveTo>
                <a:lnTo>
                  <a:pt x="2727596" y="0"/>
                </a:lnTo>
                <a:cubicBezTo>
                  <a:pt x="3107490" y="349624"/>
                  <a:pt x="3613608" y="1148825"/>
                  <a:pt x="3937832" y="2217269"/>
                </a:cubicBezTo>
                <a:cubicBezTo>
                  <a:pt x="4262056" y="3285713"/>
                  <a:pt x="4443231" y="4809316"/>
                  <a:pt x="4430891" y="6491344"/>
                </a:cubicBezTo>
                <a:lnTo>
                  <a:pt x="0" y="6491344"/>
                </a:lnTo>
                <a:lnTo>
                  <a:pt x="0" y="29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291083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" preserve="1" userDrawn="1">
  <p:cSld name="sub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FCE9B700-78CD-4A46-8766-AF0BB370C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3" y="4020341"/>
            <a:ext cx="11832392" cy="2666209"/>
          </a:xfrm>
          <a:custGeom>
            <a:avLst/>
            <a:gdLst>
              <a:gd name="T0" fmla="*/ 0 w 32870"/>
              <a:gd name="T1" fmla="*/ 2673 h 7243"/>
              <a:gd name="T2" fmla="*/ 0 w 32870"/>
              <a:gd name="T3" fmla="*/ 7243 h 7243"/>
              <a:gd name="T4" fmla="*/ 19357 w 32870"/>
              <a:gd name="T5" fmla="*/ 7227 h 7243"/>
              <a:gd name="T6" fmla="*/ 32870 w 32870"/>
              <a:gd name="T7" fmla="*/ 5129 h 7243"/>
              <a:gd name="T8" fmla="*/ 32870 w 32870"/>
              <a:gd name="T9" fmla="*/ 0 h 7243"/>
              <a:gd name="T10" fmla="*/ 18713 w 32870"/>
              <a:gd name="T11" fmla="*/ 2667 h 7243"/>
              <a:gd name="T12" fmla="*/ 0 w 32870"/>
              <a:gd name="T13" fmla="*/ 2673 h 7243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0" y="3690"/>
                </a:moveTo>
                <a:lnTo>
                  <a:pt x="0" y="10000"/>
                </a:lnTo>
                <a:lnTo>
                  <a:pt x="5889" y="9978"/>
                </a:lnTo>
                <a:cubicBezTo>
                  <a:pt x="7711" y="9924"/>
                  <a:pt x="9045" y="8853"/>
                  <a:pt x="10000" y="7081"/>
                </a:cubicBezTo>
                <a:lnTo>
                  <a:pt x="10000" y="0"/>
                </a:lnTo>
                <a:cubicBezTo>
                  <a:pt x="8680" y="2670"/>
                  <a:pt x="6906" y="3414"/>
                  <a:pt x="5697" y="3613"/>
                </a:cubicBezTo>
                <a:lnTo>
                  <a:pt x="0" y="3690"/>
                </a:ln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6D37437-23D8-4818-9C76-1C816B514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3" y="180000"/>
            <a:ext cx="11832392" cy="4856905"/>
          </a:xfrm>
          <a:custGeom>
            <a:avLst/>
            <a:gdLst>
              <a:gd name="T0" fmla="*/ 0 w 32870"/>
              <a:gd name="T1" fmla="*/ 0 h 13403"/>
              <a:gd name="T2" fmla="*/ 0 w 32870"/>
              <a:gd name="T3" fmla="*/ 13403 h 13403"/>
              <a:gd name="T4" fmla="*/ 18713 w 32870"/>
              <a:gd name="T5" fmla="*/ 13397 h 13403"/>
              <a:gd name="T6" fmla="*/ 32870 w 32870"/>
              <a:gd name="T7" fmla="*/ 10730 h 13403"/>
              <a:gd name="T8" fmla="*/ 32870 w 32870"/>
              <a:gd name="T9" fmla="*/ 0 h 13403"/>
              <a:gd name="T10" fmla="*/ 0 w 32870"/>
              <a:gd name="T11" fmla="*/ 0 h 13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70" h="13403">
                <a:moveTo>
                  <a:pt x="0" y="0"/>
                </a:moveTo>
                <a:lnTo>
                  <a:pt x="0" y="13403"/>
                </a:lnTo>
                <a:cubicBezTo>
                  <a:pt x="9000" y="13399"/>
                  <a:pt x="17833" y="13396"/>
                  <a:pt x="18713" y="13397"/>
                </a:cubicBezTo>
                <a:cubicBezTo>
                  <a:pt x="22399" y="13403"/>
                  <a:pt x="28631" y="13027"/>
                  <a:pt x="32870" y="10730"/>
                </a:cubicBezTo>
                <a:lnTo>
                  <a:pt x="328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1519434"/>
            <a:ext cx="7523132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Väliotsikkosivu </a:t>
            </a:r>
            <a:br>
              <a:rPr lang="fi-FI" dirty="0"/>
            </a:br>
            <a:r>
              <a:rPr lang="fi-FI" dirty="0"/>
              <a:t>esityksen jäsentämiseen 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3 riviä</a:t>
            </a:r>
          </a:p>
        </p:txBody>
      </p:sp>
    </p:spTree>
    <p:extLst>
      <p:ext uri="{BB962C8B-B14F-4D97-AF65-F5344CB8AC3E}">
        <p14:creationId xmlns:p14="http://schemas.microsoft.com/office/powerpoint/2010/main" val="411694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2" preserve="1" userDrawn="1">
  <p:cSld name="subtit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FCE9B700-78CD-4A46-8766-AF0BB370C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4020341"/>
            <a:ext cx="11834341" cy="2666209"/>
          </a:xfrm>
          <a:custGeom>
            <a:avLst/>
            <a:gdLst>
              <a:gd name="T0" fmla="*/ 0 w 32870"/>
              <a:gd name="T1" fmla="*/ 2673 h 7243"/>
              <a:gd name="T2" fmla="*/ 0 w 32870"/>
              <a:gd name="T3" fmla="*/ 7243 h 7243"/>
              <a:gd name="T4" fmla="*/ 19357 w 32870"/>
              <a:gd name="T5" fmla="*/ 7227 h 7243"/>
              <a:gd name="T6" fmla="*/ 32870 w 32870"/>
              <a:gd name="T7" fmla="*/ 5129 h 7243"/>
              <a:gd name="T8" fmla="*/ 32870 w 32870"/>
              <a:gd name="T9" fmla="*/ 0 h 7243"/>
              <a:gd name="T10" fmla="*/ 18713 w 32870"/>
              <a:gd name="T11" fmla="*/ 2667 h 7243"/>
              <a:gd name="T12" fmla="*/ 0 w 32870"/>
              <a:gd name="T13" fmla="*/ 2673 h 7243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0" y="3690"/>
                </a:moveTo>
                <a:lnTo>
                  <a:pt x="0" y="10000"/>
                </a:lnTo>
                <a:lnTo>
                  <a:pt x="5889" y="9978"/>
                </a:lnTo>
                <a:cubicBezTo>
                  <a:pt x="7711" y="9924"/>
                  <a:pt x="9045" y="8853"/>
                  <a:pt x="10000" y="7081"/>
                </a:cubicBezTo>
                <a:lnTo>
                  <a:pt x="10000" y="0"/>
                </a:lnTo>
                <a:cubicBezTo>
                  <a:pt x="8680" y="2670"/>
                  <a:pt x="6906" y="3414"/>
                  <a:pt x="5697" y="3613"/>
                </a:cubicBezTo>
                <a:lnTo>
                  <a:pt x="0" y="3690"/>
                </a:lnTo>
                <a:close/>
              </a:path>
            </a:pathLst>
          </a:custGeom>
          <a:solidFill>
            <a:srgbClr val="B6B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6D37437-23D8-4818-9C76-1C816B514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11834341" cy="4856905"/>
          </a:xfrm>
          <a:custGeom>
            <a:avLst/>
            <a:gdLst>
              <a:gd name="T0" fmla="*/ 0 w 32870"/>
              <a:gd name="T1" fmla="*/ 0 h 13403"/>
              <a:gd name="T2" fmla="*/ 0 w 32870"/>
              <a:gd name="T3" fmla="*/ 13403 h 13403"/>
              <a:gd name="T4" fmla="*/ 18713 w 32870"/>
              <a:gd name="T5" fmla="*/ 13397 h 13403"/>
              <a:gd name="T6" fmla="*/ 32870 w 32870"/>
              <a:gd name="T7" fmla="*/ 10730 h 13403"/>
              <a:gd name="T8" fmla="*/ 32870 w 32870"/>
              <a:gd name="T9" fmla="*/ 0 h 13403"/>
              <a:gd name="T10" fmla="*/ 0 w 32870"/>
              <a:gd name="T11" fmla="*/ 0 h 13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70" h="13403">
                <a:moveTo>
                  <a:pt x="0" y="0"/>
                </a:moveTo>
                <a:lnTo>
                  <a:pt x="0" y="13403"/>
                </a:lnTo>
                <a:cubicBezTo>
                  <a:pt x="9000" y="13399"/>
                  <a:pt x="17833" y="13396"/>
                  <a:pt x="18713" y="13397"/>
                </a:cubicBezTo>
                <a:cubicBezTo>
                  <a:pt x="22399" y="13403"/>
                  <a:pt x="28631" y="13027"/>
                  <a:pt x="32870" y="10730"/>
                </a:cubicBezTo>
                <a:lnTo>
                  <a:pt x="32870" y="0"/>
                </a:lnTo>
                <a:lnTo>
                  <a:pt x="0" y="0"/>
                </a:lnTo>
                <a:close/>
              </a:path>
            </a:pathLst>
          </a:custGeom>
          <a:solidFill>
            <a:srgbClr val="5A81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1519434"/>
            <a:ext cx="7523132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Väliotsikkosivu </a:t>
            </a:r>
            <a:br>
              <a:rPr lang="fi-FI" dirty="0"/>
            </a:br>
            <a:r>
              <a:rPr lang="fi-FI" dirty="0"/>
              <a:t>esityksen jäsentämiseen 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3 riviä</a:t>
            </a:r>
          </a:p>
        </p:txBody>
      </p:sp>
    </p:spTree>
    <p:extLst>
      <p:ext uri="{BB962C8B-B14F-4D97-AF65-F5344CB8AC3E}">
        <p14:creationId xmlns:p14="http://schemas.microsoft.com/office/powerpoint/2010/main" val="78377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 2" type="title" preserve="1">
  <p:cSld name="tit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>
            <a:extLst>
              <a:ext uri="{FF2B5EF4-FFF2-40B4-BE49-F238E27FC236}">
                <a16:creationId xmlns:a16="http://schemas.microsoft.com/office/drawing/2014/main" id="{05F8CEAE-2B96-485D-B411-8B7C510B0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3939871"/>
            <a:ext cx="11834341" cy="2720456"/>
          </a:xfrm>
          <a:custGeom>
            <a:avLst/>
            <a:gdLst>
              <a:gd name="T0" fmla="*/ 0 w 32870"/>
              <a:gd name="T1" fmla="*/ 2226 h 7380"/>
              <a:gd name="T2" fmla="*/ 0 w 32870"/>
              <a:gd name="T3" fmla="*/ 7380 h 7380"/>
              <a:gd name="T4" fmla="*/ 14422 w 32870"/>
              <a:gd name="T5" fmla="*/ 4565 h 7380"/>
              <a:gd name="T6" fmla="*/ 32870 w 32870"/>
              <a:gd name="T7" fmla="*/ 4560 h 7380"/>
              <a:gd name="T8" fmla="*/ 32870 w 32870"/>
              <a:gd name="T9" fmla="*/ 0 h 7380"/>
              <a:gd name="T10" fmla="*/ 13779 w 32870"/>
              <a:gd name="T11" fmla="*/ 16 h 7380"/>
              <a:gd name="T12" fmla="*/ 0 w 32870"/>
              <a:gd name="T13" fmla="*/ 2226 h 7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70" h="7380">
                <a:moveTo>
                  <a:pt x="0" y="2226"/>
                </a:moveTo>
                <a:lnTo>
                  <a:pt x="0" y="7380"/>
                </a:lnTo>
                <a:cubicBezTo>
                  <a:pt x="4241" y="4951"/>
                  <a:pt x="10659" y="4560"/>
                  <a:pt x="14422" y="4565"/>
                </a:cubicBezTo>
                <a:cubicBezTo>
                  <a:pt x="15294" y="4566"/>
                  <a:pt x="23963" y="4563"/>
                  <a:pt x="32870" y="4560"/>
                </a:cubicBezTo>
                <a:lnTo>
                  <a:pt x="32870" y="0"/>
                </a:lnTo>
                <a:cubicBezTo>
                  <a:pt x="23927" y="3"/>
                  <a:pt x="15112" y="8"/>
                  <a:pt x="13779" y="16"/>
                </a:cubicBezTo>
                <a:cubicBezTo>
                  <a:pt x="7620" y="56"/>
                  <a:pt x="3156" y="876"/>
                  <a:pt x="0" y="2226"/>
                </a:cubicBez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E1153FAC-44DF-431E-A26D-60482F42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11834341" cy="4632577"/>
          </a:xfrm>
          <a:custGeom>
            <a:avLst/>
            <a:gdLst>
              <a:gd name="T0" fmla="*/ 32870 w 32870"/>
              <a:gd name="T1" fmla="*/ 11160 h 12864"/>
              <a:gd name="T2" fmla="*/ 32870 w 32870"/>
              <a:gd name="T3" fmla="*/ 0 h 12864"/>
              <a:gd name="T4" fmla="*/ 11591 w 32870"/>
              <a:gd name="T5" fmla="*/ 0 h 12864"/>
              <a:gd name="T6" fmla="*/ 0 w 32870"/>
              <a:gd name="T7" fmla="*/ 4209 h 12864"/>
              <a:gd name="T8" fmla="*/ 0 w 32870"/>
              <a:gd name="T9" fmla="*/ 12864 h 12864"/>
              <a:gd name="T10" fmla="*/ 13779 w 32870"/>
              <a:gd name="T11" fmla="*/ 10654 h 12864"/>
              <a:gd name="T12" fmla="*/ 32870 w 32870"/>
              <a:gd name="T13" fmla="*/ 10638 h 12864"/>
              <a:gd name="T14" fmla="*/ 32870 w 32870"/>
              <a:gd name="T15" fmla="*/ 11160 h 12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870" h="12864">
                <a:moveTo>
                  <a:pt x="32870" y="11160"/>
                </a:moveTo>
                <a:lnTo>
                  <a:pt x="32870" y="0"/>
                </a:lnTo>
                <a:lnTo>
                  <a:pt x="11591" y="0"/>
                </a:lnTo>
                <a:cubicBezTo>
                  <a:pt x="10879" y="2578"/>
                  <a:pt x="7831" y="4511"/>
                  <a:pt x="0" y="4209"/>
                </a:cubicBezTo>
                <a:lnTo>
                  <a:pt x="0" y="12864"/>
                </a:lnTo>
                <a:cubicBezTo>
                  <a:pt x="3156" y="11514"/>
                  <a:pt x="7620" y="10694"/>
                  <a:pt x="13779" y="10654"/>
                </a:cubicBezTo>
                <a:cubicBezTo>
                  <a:pt x="15112" y="10646"/>
                  <a:pt x="23927" y="10641"/>
                  <a:pt x="32870" y="10638"/>
                </a:cubicBezTo>
                <a:lnTo>
                  <a:pt x="32870" y="11160"/>
                </a:ln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12948" y="1720931"/>
            <a:ext cx="8193024" cy="1800000"/>
          </a:xfrm>
        </p:spPr>
        <p:txBody>
          <a:bodyPr anchor="ctr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Otsikko, Esityksen aloitussivu </a:t>
            </a:r>
            <a:br>
              <a:rPr lang="fi-FI" dirty="0"/>
            </a:br>
            <a:r>
              <a:rPr lang="fi-FI" dirty="0"/>
              <a:t>– </a:t>
            </a:r>
            <a:r>
              <a:rPr lang="fi-FI" dirty="0" err="1"/>
              <a:t>Arial</a:t>
            </a:r>
            <a:r>
              <a:rPr lang="fi-FI" dirty="0"/>
              <a:t> </a:t>
            </a:r>
            <a:r>
              <a:rPr lang="fi-FI" dirty="0" err="1"/>
              <a:t>Bold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kolme riviä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5458" y="4737495"/>
            <a:ext cx="7068698" cy="642035"/>
          </a:xfrm>
        </p:spPr>
        <p:txBody>
          <a:bodyPr anchor="t" anchorCtr="0"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  <p:sp>
        <p:nvSpPr>
          <p:cNvPr id="14" name="Päivämäärän paikkamerkki 3">
            <a:extLst>
              <a:ext uri="{FF2B5EF4-FFF2-40B4-BE49-F238E27FC236}">
                <a16:creationId xmlns:a16="http://schemas.microsoft.com/office/drawing/2014/main" id="{39075F1A-02C4-4735-B1E3-C64DC67FE1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04156" y="4737495"/>
            <a:ext cx="1240109" cy="64203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fi-FI" sz="1600" smtClean="0">
                <a:solidFill>
                  <a:schemeClr val="bg1"/>
                </a:solidFill>
              </a:defRPr>
            </a:lvl1pPr>
          </a:lstStyle>
          <a:p>
            <a:pPr algn="r">
              <a:lnSpc>
                <a:spcPct val="110000"/>
              </a:lnSpc>
              <a:buClr>
                <a:schemeClr val="tx2"/>
              </a:buClr>
            </a:pPr>
            <a:r>
              <a:rPr lang="fi-FI"/>
              <a:t>|  15.5.2024</a:t>
            </a:r>
            <a:endParaRPr lang="fi-FI" sz="1600" dirty="0">
              <a:solidFill>
                <a:schemeClr val="bg1"/>
              </a:solidFill>
            </a:endParaRPr>
          </a:p>
        </p:txBody>
      </p:sp>
      <p:sp>
        <p:nvSpPr>
          <p:cNvPr id="15" name="Alatunnisteen paikkamerkki 4">
            <a:extLst>
              <a:ext uri="{FF2B5EF4-FFF2-40B4-BE49-F238E27FC236}">
                <a16:creationId xmlns:a16="http://schemas.microsoft.com/office/drawing/2014/main" id="{6BD6B811-C650-4A18-9C6D-CB0DEFCA7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1172" y="4459962"/>
            <a:ext cx="4114800" cy="204601"/>
          </a:xfrm>
        </p:spPr>
        <p:txBody>
          <a:bodyPr vert="horz" lIns="0" tIns="0" rIns="0" bIns="0" rtlCol="0" anchor="t" anchorCtr="0">
            <a:noAutofit/>
          </a:bodyPr>
          <a:lstStyle>
            <a:lvl1pPr algn="r">
              <a:defRPr lang="fi-FI" sz="1600" dirty="0" smtClean="0">
                <a:solidFill>
                  <a:schemeClr val="bg1"/>
                </a:solidFill>
              </a:defRPr>
            </a:lvl1pPr>
          </a:lstStyle>
          <a:p>
            <a:pPr>
              <a:lnSpc>
                <a:spcPct val="110000"/>
              </a:lnSpc>
              <a:buClr>
                <a:schemeClr val="tx2"/>
              </a:buClr>
            </a:pPr>
            <a:r>
              <a:rPr lang="fi-FI"/>
              <a:t>Maarit Vainio</a:t>
            </a:r>
            <a:endParaRPr lang="fi-FI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3" preserve="1" userDrawn="1">
  <p:cSld name="subtitl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FCE9B700-78CD-4A46-8766-AF0BB370C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4020341"/>
            <a:ext cx="11834341" cy="2666209"/>
          </a:xfrm>
          <a:custGeom>
            <a:avLst/>
            <a:gdLst>
              <a:gd name="T0" fmla="*/ 0 w 32870"/>
              <a:gd name="T1" fmla="*/ 2673 h 7243"/>
              <a:gd name="T2" fmla="*/ 0 w 32870"/>
              <a:gd name="T3" fmla="*/ 7243 h 7243"/>
              <a:gd name="T4" fmla="*/ 19357 w 32870"/>
              <a:gd name="T5" fmla="*/ 7227 h 7243"/>
              <a:gd name="T6" fmla="*/ 32870 w 32870"/>
              <a:gd name="T7" fmla="*/ 5129 h 7243"/>
              <a:gd name="T8" fmla="*/ 32870 w 32870"/>
              <a:gd name="T9" fmla="*/ 0 h 7243"/>
              <a:gd name="T10" fmla="*/ 18713 w 32870"/>
              <a:gd name="T11" fmla="*/ 2667 h 7243"/>
              <a:gd name="T12" fmla="*/ 0 w 32870"/>
              <a:gd name="T13" fmla="*/ 2673 h 7243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  <a:gd name="connsiteX0" fmla="*/ 0 w 10000"/>
              <a:gd name="connsiteY0" fmla="*/ 3690 h 10000"/>
              <a:gd name="connsiteX1" fmla="*/ 0 w 10000"/>
              <a:gd name="connsiteY1" fmla="*/ 10000 h 10000"/>
              <a:gd name="connsiteX2" fmla="*/ 5889 w 10000"/>
              <a:gd name="connsiteY2" fmla="*/ 9978 h 10000"/>
              <a:gd name="connsiteX3" fmla="*/ 10000 w 10000"/>
              <a:gd name="connsiteY3" fmla="*/ 7081 h 10000"/>
              <a:gd name="connsiteX4" fmla="*/ 10000 w 10000"/>
              <a:gd name="connsiteY4" fmla="*/ 0 h 10000"/>
              <a:gd name="connsiteX5" fmla="*/ 5697 w 10000"/>
              <a:gd name="connsiteY5" fmla="*/ 3613 h 10000"/>
              <a:gd name="connsiteX6" fmla="*/ 0 w 10000"/>
              <a:gd name="connsiteY6" fmla="*/ 369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0" y="3690"/>
                </a:moveTo>
                <a:lnTo>
                  <a:pt x="0" y="10000"/>
                </a:lnTo>
                <a:lnTo>
                  <a:pt x="5889" y="9978"/>
                </a:lnTo>
                <a:cubicBezTo>
                  <a:pt x="7711" y="9924"/>
                  <a:pt x="9045" y="8853"/>
                  <a:pt x="10000" y="7081"/>
                </a:cubicBezTo>
                <a:lnTo>
                  <a:pt x="10000" y="0"/>
                </a:lnTo>
                <a:cubicBezTo>
                  <a:pt x="8680" y="2670"/>
                  <a:pt x="6906" y="3414"/>
                  <a:pt x="5697" y="3613"/>
                </a:cubicBezTo>
                <a:lnTo>
                  <a:pt x="0" y="3690"/>
                </a:lnTo>
                <a:close/>
              </a:path>
            </a:pathLst>
          </a:custGeom>
          <a:solidFill>
            <a:srgbClr val="D964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6D37437-23D8-4818-9C76-1C816B514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11834341" cy="4856905"/>
          </a:xfrm>
          <a:custGeom>
            <a:avLst/>
            <a:gdLst>
              <a:gd name="T0" fmla="*/ 0 w 32870"/>
              <a:gd name="T1" fmla="*/ 0 h 13403"/>
              <a:gd name="T2" fmla="*/ 0 w 32870"/>
              <a:gd name="T3" fmla="*/ 13403 h 13403"/>
              <a:gd name="T4" fmla="*/ 18713 w 32870"/>
              <a:gd name="T5" fmla="*/ 13397 h 13403"/>
              <a:gd name="T6" fmla="*/ 32870 w 32870"/>
              <a:gd name="T7" fmla="*/ 10730 h 13403"/>
              <a:gd name="T8" fmla="*/ 32870 w 32870"/>
              <a:gd name="T9" fmla="*/ 0 h 13403"/>
              <a:gd name="T10" fmla="*/ 0 w 32870"/>
              <a:gd name="T11" fmla="*/ 0 h 13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70" h="13403">
                <a:moveTo>
                  <a:pt x="0" y="0"/>
                </a:moveTo>
                <a:lnTo>
                  <a:pt x="0" y="13403"/>
                </a:lnTo>
                <a:cubicBezTo>
                  <a:pt x="9000" y="13399"/>
                  <a:pt x="17833" y="13396"/>
                  <a:pt x="18713" y="13397"/>
                </a:cubicBezTo>
                <a:cubicBezTo>
                  <a:pt x="22399" y="13403"/>
                  <a:pt x="28631" y="13027"/>
                  <a:pt x="32870" y="10730"/>
                </a:cubicBezTo>
                <a:lnTo>
                  <a:pt x="32870" y="0"/>
                </a:lnTo>
                <a:lnTo>
                  <a:pt x="0" y="0"/>
                </a:lnTo>
                <a:close/>
              </a:path>
            </a:pathLst>
          </a:custGeom>
          <a:solidFill>
            <a:srgbClr val="BE5A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1519434"/>
            <a:ext cx="7523132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Väliotsikkosivu </a:t>
            </a:r>
            <a:br>
              <a:rPr lang="fi-FI" dirty="0"/>
            </a:br>
            <a:r>
              <a:rPr lang="fi-FI" dirty="0"/>
              <a:t>esityksen jäsentämiseen 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3 riviä</a:t>
            </a:r>
          </a:p>
        </p:txBody>
      </p:sp>
    </p:spTree>
    <p:extLst>
      <p:ext uri="{BB962C8B-B14F-4D97-AF65-F5344CB8AC3E}">
        <p14:creationId xmlns:p14="http://schemas.microsoft.com/office/powerpoint/2010/main" val="39385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4" preserve="1" userDrawn="1">
  <p:cSld name="subtitl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Ryhmä 7">
            <a:extLst>
              <a:ext uri="{FF2B5EF4-FFF2-40B4-BE49-F238E27FC236}">
                <a16:creationId xmlns:a16="http://schemas.microsoft.com/office/drawing/2014/main" id="{699CDD43-C904-4C83-89E3-B4A65DCAA1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78632" y="180000"/>
            <a:ext cx="11834341" cy="6488159"/>
            <a:chOff x="178632" y="172167"/>
            <a:chExt cx="11834341" cy="6488159"/>
          </a:xfrm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90CE7767-6758-4913-9796-391DDD99B5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632" y="3955066"/>
              <a:ext cx="11834341" cy="2705260"/>
            </a:xfrm>
            <a:custGeom>
              <a:avLst/>
              <a:gdLst>
                <a:gd name="T0" fmla="*/ 0 w 32870"/>
                <a:gd name="T1" fmla="*/ 2226 h 7510"/>
                <a:gd name="T2" fmla="*/ 0 w 32870"/>
                <a:gd name="T3" fmla="*/ 7510 h 7510"/>
                <a:gd name="T4" fmla="*/ 14422 w 32870"/>
                <a:gd name="T5" fmla="*/ 4695 h 7510"/>
                <a:gd name="T6" fmla="*/ 32870 w 32870"/>
                <a:gd name="T7" fmla="*/ 4690 h 7510"/>
                <a:gd name="T8" fmla="*/ 32870 w 32870"/>
                <a:gd name="T9" fmla="*/ 0 h 7510"/>
                <a:gd name="T10" fmla="*/ 13779 w 32870"/>
                <a:gd name="T11" fmla="*/ 16 h 7510"/>
                <a:gd name="T12" fmla="*/ 0 w 32870"/>
                <a:gd name="T13" fmla="*/ 2226 h 7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70" h="7510">
                  <a:moveTo>
                    <a:pt x="0" y="2226"/>
                  </a:moveTo>
                  <a:lnTo>
                    <a:pt x="0" y="7510"/>
                  </a:lnTo>
                  <a:cubicBezTo>
                    <a:pt x="4241" y="5081"/>
                    <a:pt x="10659" y="4690"/>
                    <a:pt x="14422" y="4695"/>
                  </a:cubicBezTo>
                  <a:cubicBezTo>
                    <a:pt x="15294" y="4696"/>
                    <a:pt x="23963" y="4693"/>
                    <a:pt x="32870" y="4690"/>
                  </a:cubicBezTo>
                  <a:lnTo>
                    <a:pt x="32870" y="0"/>
                  </a:lnTo>
                  <a:cubicBezTo>
                    <a:pt x="23927" y="3"/>
                    <a:pt x="15112" y="8"/>
                    <a:pt x="13779" y="16"/>
                  </a:cubicBezTo>
                  <a:cubicBezTo>
                    <a:pt x="7620" y="56"/>
                    <a:pt x="3156" y="876"/>
                    <a:pt x="0" y="2226"/>
                  </a:cubicBezTo>
                  <a:close/>
                </a:path>
              </a:pathLst>
            </a:custGeom>
            <a:solidFill>
              <a:srgbClr val="577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C7A82CFE-FC2A-469E-AAFA-303040F09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632" y="172167"/>
              <a:ext cx="11834341" cy="4632577"/>
            </a:xfrm>
            <a:custGeom>
              <a:avLst/>
              <a:gdLst>
                <a:gd name="T0" fmla="*/ 0 w 32870"/>
                <a:gd name="T1" fmla="*/ 0 h 12864"/>
                <a:gd name="T2" fmla="*/ 0 w 32870"/>
                <a:gd name="T3" fmla="*/ 12864 h 12864"/>
                <a:gd name="T4" fmla="*/ 13779 w 32870"/>
                <a:gd name="T5" fmla="*/ 10654 h 12864"/>
                <a:gd name="T6" fmla="*/ 32870 w 32870"/>
                <a:gd name="T7" fmla="*/ 10638 h 12864"/>
                <a:gd name="T8" fmla="*/ 32870 w 32870"/>
                <a:gd name="T9" fmla="*/ 0 h 12864"/>
                <a:gd name="T10" fmla="*/ 0 w 32870"/>
                <a:gd name="T11" fmla="*/ 0 h 12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70" h="12864">
                  <a:moveTo>
                    <a:pt x="0" y="0"/>
                  </a:moveTo>
                  <a:lnTo>
                    <a:pt x="0" y="12864"/>
                  </a:lnTo>
                  <a:cubicBezTo>
                    <a:pt x="3156" y="11514"/>
                    <a:pt x="7620" y="10694"/>
                    <a:pt x="13779" y="10654"/>
                  </a:cubicBezTo>
                  <a:cubicBezTo>
                    <a:pt x="15112" y="10646"/>
                    <a:pt x="23927" y="10641"/>
                    <a:pt x="32870" y="10638"/>
                  </a:cubicBezTo>
                  <a:lnTo>
                    <a:pt x="328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1519434"/>
            <a:ext cx="7523132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Väliotsikkosivu </a:t>
            </a:r>
            <a:br>
              <a:rPr lang="fi-FI" dirty="0"/>
            </a:br>
            <a:r>
              <a:rPr lang="fi-FI" dirty="0"/>
              <a:t>esityksen jäsentämiseen 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3 riviä</a:t>
            </a:r>
          </a:p>
        </p:txBody>
      </p:sp>
    </p:spTree>
    <p:extLst>
      <p:ext uri="{BB962C8B-B14F-4D97-AF65-F5344CB8AC3E}">
        <p14:creationId xmlns:p14="http://schemas.microsoft.com/office/powerpoint/2010/main" val="240699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5" preserve="1" userDrawn="1">
  <p:cSld name="subtitl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Ryhmä 7">
            <a:extLst>
              <a:ext uri="{FF2B5EF4-FFF2-40B4-BE49-F238E27FC236}">
                <a16:creationId xmlns:a16="http://schemas.microsoft.com/office/drawing/2014/main" id="{699CDD43-C904-4C83-89E3-B4A65DCAA1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78632" y="180000"/>
            <a:ext cx="11834341" cy="6488159"/>
            <a:chOff x="178632" y="172167"/>
            <a:chExt cx="11834341" cy="6488159"/>
          </a:xfrm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90CE7767-6758-4913-9796-391DDD99B5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632" y="3955066"/>
              <a:ext cx="11834341" cy="2705260"/>
            </a:xfrm>
            <a:custGeom>
              <a:avLst/>
              <a:gdLst>
                <a:gd name="T0" fmla="*/ 0 w 32870"/>
                <a:gd name="T1" fmla="*/ 2226 h 7510"/>
                <a:gd name="T2" fmla="*/ 0 w 32870"/>
                <a:gd name="T3" fmla="*/ 7510 h 7510"/>
                <a:gd name="T4" fmla="*/ 14422 w 32870"/>
                <a:gd name="T5" fmla="*/ 4695 h 7510"/>
                <a:gd name="T6" fmla="*/ 32870 w 32870"/>
                <a:gd name="T7" fmla="*/ 4690 h 7510"/>
                <a:gd name="T8" fmla="*/ 32870 w 32870"/>
                <a:gd name="T9" fmla="*/ 0 h 7510"/>
                <a:gd name="T10" fmla="*/ 13779 w 32870"/>
                <a:gd name="T11" fmla="*/ 16 h 7510"/>
                <a:gd name="T12" fmla="*/ 0 w 32870"/>
                <a:gd name="T13" fmla="*/ 2226 h 7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70" h="7510">
                  <a:moveTo>
                    <a:pt x="0" y="2226"/>
                  </a:moveTo>
                  <a:lnTo>
                    <a:pt x="0" y="7510"/>
                  </a:lnTo>
                  <a:cubicBezTo>
                    <a:pt x="4241" y="5081"/>
                    <a:pt x="10659" y="4690"/>
                    <a:pt x="14422" y="4695"/>
                  </a:cubicBezTo>
                  <a:cubicBezTo>
                    <a:pt x="15294" y="4696"/>
                    <a:pt x="23963" y="4693"/>
                    <a:pt x="32870" y="4690"/>
                  </a:cubicBezTo>
                  <a:lnTo>
                    <a:pt x="32870" y="0"/>
                  </a:lnTo>
                  <a:cubicBezTo>
                    <a:pt x="23927" y="3"/>
                    <a:pt x="15112" y="8"/>
                    <a:pt x="13779" y="16"/>
                  </a:cubicBezTo>
                  <a:cubicBezTo>
                    <a:pt x="7620" y="56"/>
                    <a:pt x="3156" y="876"/>
                    <a:pt x="0" y="2226"/>
                  </a:cubicBezTo>
                  <a:close/>
                </a:path>
              </a:pathLst>
            </a:custGeom>
            <a:solidFill>
              <a:srgbClr val="B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C7A82CFE-FC2A-469E-AAFA-303040F09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632" y="172167"/>
              <a:ext cx="11834341" cy="4632577"/>
            </a:xfrm>
            <a:custGeom>
              <a:avLst/>
              <a:gdLst>
                <a:gd name="T0" fmla="*/ 0 w 32870"/>
                <a:gd name="T1" fmla="*/ 0 h 12864"/>
                <a:gd name="T2" fmla="*/ 0 w 32870"/>
                <a:gd name="T3" fmla="*/ 12864 h 12864"/>
                <a:gd name="T4" fmla="*/ 13779 w 32870"/>
                <a:gd name="T5" fmla="*/ 10654 h 12864"/>
                <a:gd name="T6" fmla="*/ 32870 w 32870"/>
                <a:gd name="T7" fmla="*/ 10638 h 12864"/>
                <a:gd name="T8" fmla="*/ 32870 w 32870"/>
                <a:gd name="T9" fmla="*/ 0 h 12864"/>
                <a:gd name="T10" fmla="*/ 0 w 32870"/>
                <a:gd name="T11" fmla="*/ 0 h 12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70" h="12864">
                  <a:moveTo>
                    <a:pt x="0" y="0"/>
                  </a:moveTo>
                  <a:lnTo>
                    <a:pt x="0" y="12864"/>
                  </a:lnTo>
                  <a:cubicBezTo>
                    <a:pt x="3156" y="11514"/>
                    <a:pt x="7620" y="10694"/>
                    <a:pt x="13779" y="10654"/>
                  </a:cubicBezTo>
                  <a:cubicBezTo>
                    <a:pt x="15112" y="10646"/>
                    <a:pt x="23927" y="10641"/>
                    <a:pt x="32870" y="10638"/>
                  </a:cubicBezTo>
                  <a:lnTo>
                    <a:pt x="328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1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1519434"/>
            <a:ext cx="7523132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Väliotsikkosivu </a:t>
            </a:r>
            <a:br>
              <a:rPr lang="fi-FI" dirty="0"/>
            </a:br>
            <a:r>
              <a:rPr lang="fi-FI" dirty="0"/>
              <a:t>esityksen jäsentämiseen 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3 riviä</a:t>
            </a:r>
          </a:p>
        </p:txBody>
      </p:sp>
    </p:spTree>
    <p:extLst>
      <p:ext uri="{BB962C8B-B14F-4D97-AF65-F5344CB8AC3E}">
        <p14:creationId xmlns:p14="http://schemas.microsoft.com/office/powerpoint/2010/main" val="21056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6" preserve="1" userDrawn="1">
  <p:cSld name="subtitl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>
            <a:extLst>
              <a:ext uri="{FF2B5EF4-FFF2-40B4-BE49-F238E27FC236}">
                <a16:creationId xmlns:a16="http://schemas.microsoft.com/office/drawing/2014/main" id="{90CE7767-6758-4913-9796-391DDD99B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3962899"/>
            <a:ext cx="11834341" cy="2705260"/>
          </a:xfrm>
          <a:custGeom>
            <a:avLst/>
            <a:gdLst>
              <a:gd name="T0" fmla="*/ 0 w 32870"/>
              <a:gd name="T1" fmla="*/ 2226 h 7510"/>
              <a:gd name="T2" fmla="*/ 0 w 32870"/>
              <a:gd name="T3" fmla="*/ 7510 h 7510"/>
              <a:gd name="T4" fmla="*/ 14422 w 32870"/>
              <a:gd name="T5" fmla="*/ 4695 h 7510"/>
              <a:gd name="T6" fmla="*/ 32870 w 32870"/>
              <a:gd name="T7" fmla="*/ 4690 h 7510"/>
              <a:gd name="T8" fmla="*/ 32870 w 32870"/>
              <a:gd name="T9" fmla="*/ 0 h 7510"/>
              <a:gd name="T10" fmla="*/ 13779 w 32870"/>
              <a:gd name="T11" fmla="*/ 16 h 7510"/>
              <a:gd name="T12" fmla="*/ 0 w 32870"/>
              <a:gd name="T13" fmla="*/ 2226 h 7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70" h="7510">
                <a:moveTo>
                  <a:pt x="0" y="2226"/>
                </a:moveTo>
                <a:lnTo>
                  <a:pt x="0" y="7510"/>
                </a:lnTo>
                <a:cubicBezTo>
                  <a:pt x="4241" y="5081"/>
                  <a:pt x="10659" y="4690"/>
                  <a:pt x="14422" y="4695"/>
                </a:cubicBezTo>
                <a:cubicBezTo>
                  <a:pt x="15294" y="4696"/>
                  <a:pt x="23963" y="4693"/>
                  <a:pt x="32870" y="4690"/>
                </a:cubicBezTo>
                <a:lnTo>
                  <a:pt x="32870" y="0"/>
                </a:lnTo>
                <a:cubicBezTo>
                  <a:pt x="23927" y="3"/>
                  <a:pt x="15112" y="8"/>
                  <a:pt x="13779" y="16"/>
                </a:cubicBezTo>
                <a:cubicBezTo>
                  <a:pt x="7620" y="56"/>
                  <a:pt x="3156" y="876"/>
                  <a:pt x="0" y="2226"/>
                </a:cubicBezTo>
                <a:close/>
              </a:path>
            </a:pathLst>
          </a:custGeom>
          <a:solidFill>
            <a:srgbClr val="D964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C7A82CFE-FC2A-469E-AAFA-303040F09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11834341" cy="4632577"/>
          </a:xfrm>
          <a:custGeom>
            <a:avLst/>
            <a:gdLst>
              <a:gd name="T0" fmla="*/ 0 w 32870"/>
              <a:gd name="T1" fmla="*/ 0 h 12864"/>
              <a:gd name="T2" fmla="*/ 0 w 32870"/>
              <a:gd name="T3" fmla="*/ 12864 h 12864"/>
              <a:gd name="T4" fmla="*/ 13779 w 32870"/>
              <a:gd name="T5" fmla="*/ 10654 h 12864"/>
              <a:gd name="T6" fmla="*/ 32870 w 32870"/>
              <a:gd name="T7" fmla="*/ 10638 h 12864"/>
              <a:gd name="T8" fmla="*/ 32870 w 32870"/>
              <a:gd name="T9" fmla="*/ 0 h 12864"/>
              <a:gd name="T10" fmla="*/ 0 w 32870"/>
              <a:gd name="T11" fmla="*/ 0 h 12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70" h="12864">
                <a:moveTo>
                  <a:pt x="0" y="0"/>
                </a:moveTo>
                <a:lnTo>
                  <a:pt x="0" y="12864"/>
                </a:lnTo>
                <a:cubicBezTo>
                  <a:pt x="3156" y="11514"/>
                  <a:pt x="7620" y="10694"/>
                  <a:pt x="13779" y="10654"/>
                </a:cubicBezTo>
                <a:cubicBezTo>
                  <a:pt x="15112" y="10646"/>
                  <a:pt x="23927" y="10641"/>
                  <a:pt x="32870" y="10638"/>
                </a:cubicBezTo>
                <a:lnTo>
                  <a:pt x="32870" y="0"/>
                </a:lnTo>
                <a:lnTo>
                  <a:pt x="0" y="0"/>
                </a:lnTo>
                <a:close/>
              </a:path>
            </a:pathLst>
          </a:custGeom>
          <a:solidFill>
            <a:srgbClr val="BE5A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1519434"/>
            <a:ext cx="7523132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Väliotsikkosivu </a:t>
            </a:r>
            <a:br>
              <a:rPr lang="fi-FI" dirty="0"/>
            </a:br>
            <a:r>
              <a:rPr lang="fi-FI" dirty="0"/>
              <a:t>esityksen jäsentämiseen 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3 riviä</a:t>
            </a:r>
          </a:p>
        </p:txBody>
      </p:sp>
    </p:spTree>
    <p:extLst>
      <p:ext uri="{BB962C8B-B14F-4D97-AF65-F5344CB8AC3E}">
        <p14:creationId xmlns:p14="http://schemas.microsoft.com/office/powerpoint/2010/main" val="210258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kuva" preserve="1" userDrawn="1">
  <p:cSld name="subtitle_1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9">
            <a:extLst>
              <a:ext uri="{FF2B5EF4-FFF2-40B4-BE49-F238E27FC236}">
                <a16:creationId xmlns:a16="http://schemas.microsoft.com/office/drawing/2014/main" id="{14FF7E8B-4CDF-4CAC-83E6-4DFDE038A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0000" y="180000"/>
            <a:ext cx="9144000" cy="6498000"/>
          </a:xfrm>
          <a:custGeom>
            <a:avLst/>
            <a:gdLst>
              <a:gd name="connsiteX0" fmla="*/ 0 w 9144000"/>
              <a:gd name="connsiteY0" fmla="*/ 0 h 6513234"/>
              <a:gd name="connsiteX1" fmla="*/ 9144000 w 9144000"/>
              <a:gd name="connsiteY1" fmla="*/ 0 h 6513234"/>
              <a:gd name="connsiteX2" fmla="*/ 9144000 w 9144000"/>
              <a:gd name="connsiteY2" fmla="*/ 6513234 h 6513234"/>
              <a:gd name="connsiteX3" fmla="*/ 0 w 9144000"/>
              <a:gd name="connsiteY3" fmla="*/ 6513234 h 6513234"/>
              <a:gd name="connsiteX4" fmla="*/ 0 w 9144000"/>
              <a:gd name="connsiteY4" fmla="*/ 0 h 6513234"/>
              <a:gd name="connsiteX0" fmla="*/ 0 w 9144000"/>
              <a:gd name="connsiteY0" fmla="*/ 0 h 6514355"/>
              <a:gd name="connsiteX1" fmla="*/ 9144000 w 9144000"/>
              <a:gd name="connsiteY1" fmla="*/ 0 h 6514355"/>
              <a:gd name="connsiteX2" fmla="*/ 9144000 w 9144000"/>
              <a:gd name="connsiteY2" fmla="*/ 6513234 h 6514355"/>
              <a:gd name="connsiteX3" fmla="*/ 7431035 w 9144000"/>
              <a:gd name="connsiteY3" fmla="*/ 6514355 h 6514355"/>
              <a:gd name="connsiteX4" fmla="*/ 0 w 9144000"/>
              <a:gd name="connsiteY4" fmla="*/ 6513234 h 6514355"/>
              <a:gd name="connsiteX5" fmla="*/ 0 w 9144000"/>
              <a:gd name="connsiteY5" fmla="*/ 0 h 6514355"/>
              <a:gd name="connsiteX0" fmla="*/ 0 w 9144000"/>
              <a:gd name="connsiteY0" fmla="*/ 0 h 6514355"/>
              <a:gd name="connsiteX1" fmla="*/ 9144000 w 9144000"/>
              <a:gd name="connsiteY1" fmla="*/ 0 h 6514355"/>
              <a:gd name="connsiteX2" fmla="*/ 7431035 w 9144000"/>
              <a:gd name="connsiteY2" fmla="*/ 6514355 h 6514355"/>
              <a:gd name="connsiteX3" fmla="*/ 0 w 9144000"/>
              <a:gd name="connsiteY3" fmla="*/ 6513234 h 6514355"/>
              <a:gd name="connsiteX4" fmla="*/ 0 w 9144000"/>
              <a:gd name="connsiteY4" fmla="*/ 0 h 6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6514355">
                <a:moveTo>
                  <a:pt x="0" y="0"/>
                </a:moveTo>
                <a:lnTo>
                  <a:pt x="9144000" y="0"/>
                </a:lnTo>
                <a:lnTo>
                  <a:pt x="7431035" y="6514355"/>
                </a:lnTo>
                <a:lnTo>
                  <a:pt x="0" y="6513234"/>
                </a:lnTo>
                <a:lnTo>
                  <a:pt x="0" y="0"/>
                </a:lnTo>
                <a:close/>
              </a:path>
            </a:pathLst>
          </a:custGeom>
          <a:solidFill>
            <a:srgbClr val="003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2451851"/>
            <a:ext cx="6450106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Kuvallinen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väliotsikkosivu</a:t>
            </a:r>
            <a:r>
              <a:rPr lang="en-GB" dirty="0"/>
              <a:t> </a:t>
            </a:r>
            <a:r>
              <a:rPr lang="en-GB" dirty="0" err="1"/>
              <a:t>esityksen</a:t>
            </a:r>
            <a:r>
              <a:rPr lang="en-GB" dirty="0"/>
              <a:t> </a:t>
            </a:r>
            <a:r>
              <a:rPr lang="en-GB" dirty="0" err="1"/>
              <a:t>jäsentämiseen</a:t>
            </a:r>
            <a:endParaRPr lang="fi-FI" dirty="0"/>
          </a:p>
        </p:txBody>
      </p:sp>
      <p:sp>
        <p:nvSpPr>
          <p:cNvPr id="9" name="Kuvan paikkamerkki 2">
            <a:extLst>
              <a:ext uri="{FF2B5EF4-FFF2-40B4-BE49-F238E27FC236}">
                <a16:creationId xmlns:a16="http://schemas.microsoft.com/office/drawing/2014/main" id="{A1F3F41D-5BA7-4AD3-81B0-B935DD9EF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01865" y="180000"/>
            <a:ext cx="4410734" cy="6498000"/>
          </a:xfrm>
          <a:custGeom>
            <a:avLst/>
            <a:gdLst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0 w 4408944"/>
              <a:gd name="connsiteY3" fmla="*/ 6488358 h 6488358"/>
              <a:gd name="connsiteX4" fmla="*/ 0 w 4408944"/>
              <a:gd name="connsiteY4" fmla="*/ 0 h 6488358"/>
              <a:gd name="connsiteX0" fmla="*/ 0 w 4408944"/>
              <a:gd name="connsiteY0" fmla="*/ 2612 h 6490970"/>
              <a:gd name="connsiteX1" fmla="*/ 1703017 w 4408944"/>
              <a:gd name="connsiteY1" fmla="*/ 0 h 6490970"/>
              <a:gd name="connsiteX2" fmla="*/ 4408944 w 4408944"/>
              <a:gd name="connsiteY2" fmla="*/ 2612 h 6490970"/>
              <a:gd name="connsiteX3" fmla="*/ 4408944 w 4408944"/>
              <a:gd name="connsiteY3" fmla="*/ 6490970 h 6490970"/>
              <a:gd name="connsiteX4" fmla="*/ 0 w 4408944"/>
              <a:gd name="connsiteY4" fmla="*/ 6490970 h 6490970"/>
              <a:gd name="connsiteX5" fmla="*/ 0 w 4408944"/>
              <a:gd name="connsiteY5" fmla="*/ 2612 h 6490970"/>
              <a:gd name="connsiteX0" fmla="*/ 399196 w 4808140"/>
              <a:gd name="connsiteY0" fmla="*/ 481490 h 6969848"/>
              <a:gd name="connsiteX1" fmla="*/ 2102213 w 4808140"/>
              <a:gd name="connsiteY1" fmla="*/ 478878 h 6969848"/>
              <a:gd name="connsiteX2" fmla="*/ 4808140 w 4808140"/>
              <a:gd name="connsiteY2" fmla="*/ 481490 h 6969848"/>
              <a:gd name="connsiteX3" fmla="*/ 4808140 w 4808140"/>
              <a:gd name="connsiteY3" fmla="*/ 6969848 h 6969848"/>
              <a:gd name="connsiteX4" fmla="*/ 399196 w 4808140"/>
              <a:gd name="connsiteY4" fmla="*/ 6969848 h 6969848"/>
              <a:gd name="connsiteX5" fmla="*/ 399196 w 4808140"/>
              <a:gd name="connsiteY5" fmla="*/ 481490 h 6969848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420890 w 4410734"/>
              <a:gd name="connsiteY0" fmla="*/ 2450537 h 6490970"/>
              <a:gd name="connsiteX1" fmla="*/ 1704807 w 4410734"/>
              <a:gd name="connsiteY1" fmla="*/ 0 h 6490970"/>
              <a:gd name="connsiteX2" fmla="*/ 4410734 w 4410734"/>
              <a:gd name="connsiteY2" fmla="*/ 2612 h 6490970"/>
              <a:gd name="connsiteX3" fmla="*/ 4410734 w 4410734"/>
              <a:gd name="connsiteY3" fmla="*/ 6490970 h 6490970"/>
              <a:gd name="connsiteX4" fmla="*/ 1790 w 4410734"/>
              <a:gd name="connsiteY4" fmla="*/ 6490970 h 6490970"/>
              <a:gd name="connsiteX5" fmla="*/ 420890 w 4410734"/>
              <a:gd name="connsiteY5" fmla="*/ 2450537 h 649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0734" h="6490970">
                <a:moveTo>
                  <a:pt x="420890" y="2450537"/>
                </a:moveTo>
                <a:cubicBezTo>
                  <a:pt x="704726" y="1368709"/>
                  <a:pt x="1192233" y="476250"/>
                  <a:pt x="1704807" y="0"/>
                </a:cubicBezTo>
                <a:lnTo>
                  <a:pt x="4410734" y="2612"/>
                </a:lnTo>
                <a:lnTo>
                  <a:pt x="4410734" y="6490970"/>
                </a:lnTo>
                <a:lnTo>
                  <a:pt x="1790" y="6490970"/>
                </a:lnTo>
                <a:cubicBezTo>
                  <a:pt x="-18659" y="5206377"/>
                  <a:pt x="137054" y="3532365"/>
                  <a:pt x="420890" y="24505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35509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kuva 2" preserve="1" userDrawn="1">
  <p:cSld name="subtitle_2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9">
            <a:extLst>
              <a:ext uri="{FF2B5EF4-FFF2-40B4-BE49-F238E27FC236}">
                <a16:creationId xmlns:a16="http://schemas.microsoft.com/office/drawing/2014/main" id="{86227721-48B2-43B3-8526-34B0C73A1C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0000" y="180000"/>
            <a:ext cx="9144000" cy="6498000"/>
          </a:xfrm>
          <a:custGeom>
            <a:avLst/>
            <a:gdLst>
              <a:gd name="connsiteX0" fmla="*/ 0 w 9144000"/>
              <a:gd name="connsiteY0" fmla="*/ 0 h 6513234"/>
              <a:gd name="connsiteX1" fmla="*/ 9144000 w 9144000"/>
              <a:gd name="connsiteY1" fmla="*/ 0 h 6513234"/>
              <a:gd name="connsiteX2" fmla="*/ 9144000 w 9144000"/>
              <a:gd name="connsiteY2" fmla="*/ 6513234 h 6513234"/>
              <a:gd name="connsiteX3" fmla="*/ 0 w 9144000"/>
              <a:gd name="connsiteY3" fmla="*/ 6513234 h 6513234"/>
              <a:gd name="connsiteX4" fmla="*/ 0 w 9144000"/>
              <a:gd name="connsiteY4" fmla="*/ 0 h 6513234"/>
              <a:gd name="connsiteX0" fmla="*/ 0 w 9144000"/>
              <a:gd name="connsiteY0" fmla="*/ 0 h 6514355"/>
              <a:gd name="connsiteX1" fmla="*/ 9144000 w 9144000"/>
              <a:gd name="connsiteY1" fmla="*/ 0 h 6514355"/>
              <a:gd name="connsiteX2" fmla="*/ 9144000 w 9144000"/>
              <a:gd name="connsiteY2" fmla="*/ 6513234 h 6514355"/>
              <a:gd name="connsiteX3" fmla="*/ 7431035 w 9144000"/>
              <a:gd name="connsiteY3" fmla="*/ 6514355 h 6514355"/>
              <a:gd name="connsiteX4" fmla="*/ 0 w 9144000"/>
              <a:gd name="connsiteY4" fmla="*/ 6513234 h 6514355"/>
              <a:gd name="connsiteX5" fmla="*/ 0 w 9144000"/>
              <a:gd name="connsiteY5" fmla="*/ 0 h 6514355"/>
              <a:gd name="connsiteX0" fmla="*/ 0 w 9144000"/>
              <a:gd name="connsiteY0" fmla="*/ 0 h 6514355"/>
              <a:gd name="connsiteX1" fmla="*/ 9144000 w 9144000"/>
              <a:gd name="connsiteY1" fmla="*/ 0 h 6514355"/>
              <a:gd name="connsiteX2" fmla="*/ 7431035 w 9144000"/>
              <a:gd name="connsiteY2" fmla="*/ 6514355 h 6514355"/>
              <a:gd name="connsiteX3" fmla="*/ 0 w 9144000"/>
              <a:gd name="connsiteY3" fmla="*/ 6513234 h 6514355"/>
              <a:gd name="connsiteX4" fmla="*/ 0 w 9144000"/>
              <a:gd name="connsiteY4" fmla="*/ 0 h 6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6514355">
                <a:moveTo>
                  <a:pt x="0" y="0"/>
                </a:moveTo>
                <a:lnTo>
                  <a:pt x="9144000" y="0"/>
                </a:lnTo>
                <a:lnTo>
                  <a:pt x="7431035" y="6514355"/>
                </a:lnTo>
                <a:lnTo>
                  <a:pt x="0" y="6513234"/>
                </a:lnTo>
                <a:lnTo>
                  <a:pt x="0" y="0"/>
                </a:lnTo>
                <a:close/>
              </a:path>
            </a:pathLst>
          </a:custGeom>
          <a:solidFill>
            <a:srgbClr val="5A8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2451851"/>
            <a:ext cx="6450106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Kuvallinen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väliotsikkosivu</a:t>
            </a:r>
            <a:r>
              <a:rPr lang="en-GB" dirty="0"/>
              <a:t> </a:t>
            </a:r>
            <a:r>
              <a:rPr lang="en-GB" dirty="0" err="1"/>
              <a:t>esityksen</a:t>
            </a:r>
            <a:r>
              <a:rPr lang="en-GB" dirty="0"/>
              <a:t> </a:t>
            </a:r>
            <a:r>
              <a:rPr lang="en-GB" dirty="0" err="1"/>
              <a:t>jäsentämiseen</a:t>
            </a:r>
            <a:endParaRPr lang="fi-FI" dirty="0"/>
          </a:p>
        </p:txBody>
      </p:sp>
      <p:sp>
        <p:nvSpPr>
          <p:cNvPr id="9" name="Kuvan paikkamerkki 2">
            <a:extLst>
              <a:ext uri="{FF2B5EF4-FFF2-40B4-BE49-F238E27FC236}">
                <a16:creationId xmlns:a16="http://schemas.microsoft.com/office/drawing/2014/main" id="{A1F3F41D-5BA7-4AD3-81B0-B935DD9EF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03200" y="180000"/>
            <a:ext cx="4410734" cy="6498000"/>
          </a:xfrm>
          <a:custGeom>
            <a:avLst/>
            <a:gdLst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0 w 4408944"/>
              <a:gd name="connsiteY3" fmla="*/ 6488358 h 6488358"/>
              <a:gd name="connsiteX4" fmla="*/ 0 w 4408944"/>
              <a:gd name="connsiteY4" fmla="*/ 0 h 6488358"/>
              <a:gd name="connsiteX0" fmla="*/ 0 w 4408944"/>
              <a:gd name="connsiteY0" fmla="*/ 2612 h 6490970"/>
              <a:gd name="connsiteX1" fmla="*/ 1703017 w 4408944"/>
              <a:gd name="connsiteY1" fmla="*/ 0 h 6490970"/>
              <a:gd name="connsiteX2" fmla="*/ 4408944 w 4408944"/>
              <a:gd name="connsiteY2" fmla="*/ 2612 h 6490970"/>
              <a:gd name="connsiteX3" fmla="*/ 4408944 w 4408944"/>
              <a:gd name="connsiteY3" fmla="*/ 6490970 h 6490970"/>
              <a:gd name="connsiteX4" fmla="*/ 0 w 4408944"/>
              <a:gd name="connsiteY4" fmla="*/ 6490970 h 6490970"/>
              <a:gd name="connsiteX5" fmla="*/ 0 w 4408944"/>
              <a:gd name="connsiteY5" fmla="*/ 2612 h 6490970"/>
              <a:gd name="connsiteX0" fmla="*/ 399196 w 4808140"/>
              <a:gd name="connsiteY0" fmla="*/ 481490 h 6969848"/>
              <a:gd name="connsiteX1" fmla="*/ 2102213 w 4808140"/>
              <a:gd name="connsiteY1" fmla="*/ 478878 h 6969848"/>
              <a:gd name="connsiteX2" fmla="*/ 4808140 w 4808140"/>
              <a:gd name="connsiteY2" fmla="*/ 481490 h 6969848"/>
              <a:gd name="connsiteX3" fmla="*/ 4808140 w 4808140"/>
              <a:gd name="connsiteY3" fmla="*/ 6969848 h 6969848"/>
              <a:gd name="connsiteX4" fmla="*/ 399196 w 4808140"/>
              <a:gd name="connsiteY4" fmla="*/ 6969848 h 6969848"/>
              <a:gd name="connsiteX5" fmla="*/ 399196 w 4808140"/>
              <a:gd name="connsiteY5" fmla="*/ 481490 h 6969848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420890 w 4410734"/>
              <a:gd name="connsiteY0" fmla="*/ 2450537 h 6490970"/>
              <a:gd name="connsiteX1" fmla="*/ 1704807 w 4410734"/>
              <a:gd name="connsiteY1" fmla="*/ 0 h 6490970"/>
              <a:gd name="connsiteX2" fmla="*/ 4410734 w 4410734"/>
              <a:gd name="connsiteY2" fmla="*/ 2612 h 6490970"/>
              <a:gd name="connsiteX3" fmla="*/ 4410734 w 4410734"/>
              <a:gd name="connsiteY3" fmla="*/ 6490970 h 6490970"/>
              <a:gd name="connsiteX4" fmla="*/ 1790 w 4410734"/>
              <a:gd name="connsiteY4" fmla="*/ 6490970 h 6490970"/>
              <a:gd name="connsiteX5" fmla="*/ 420890 w 4410734"/>
              <a:gd name="connsiteY5" fmla="*/ 2450537 h 649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0734" h="6490970">
                <a:moveTo>
                  <a:pt x="420890" y="2450537"/>
                </a:moveTo>
                <a:cubicBezTo>
                  <a:pt x="704726" y="1368709"/>
                  <a:pt x="1192233" y="476250"/>
                  <a:pt x="1704807" y="0"/>
                </a:cubicBezTo>
                <a:lnTo>
                  <a:pt x="4410734" y="2612"/>
                </a:lnTo>
                <a:lnTo>
                  <a:pt x="4410734" y="6490970"/>
                </a:lnTo>
                <a:lnTo>
                  <a:pt x="1790" y="6490970"/>
                </a:lnTo>
                <a:cubicBezTo>
                  <a:pt x="-18659" y="5206377"/>
                  <a:pt x="137054" y="3532365"/>
                  <a:pt x="420890" y="24505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393306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san ylätunniste kuva 3" preserve="1" userDrawn="1">
  <p:cSld name="subtitle_3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9">
            <a:extLst>
              <a:ext uri="{FF2B5EF4-FFF2-40B4-BE49-F238E27FC236}">
                <a16:creationId xmlns:a16="http://schemas.microsoft.com/office/drawing/2014/main" id="{F4B276F3-D064-4656-A9E4-A4F6D1ABBF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0000" y="180000"/>
            <a:ext cx="9144000" cy="6498000"/>
          </a:xfrm>
          <a:custGeom>
            <a:avLst/>
            <a:gdLst>
              <a:gd name="connsiteX0" fmla="*/ 0 w 9144000"/>
              <a:gd name="connsiteY0" fmla="*/ 0 h 6513234"/>
              <a:gd name="connsiteX1" fmla="*/ 9144000 w 9144000"/>
              <a:gd name="connsiteY1" fmla="*/ 0 h 6513234"/>
              <a:gd name="connsiteX2" fmla="*/ 9144000 w 9144000"/>
              <a:gd name="connsiteY2" fmla="*/ 6513234 h 6513234"/>
              <a:gd name="connsiteX3" fmla="*/ 0 w 9144000"/>
              <a:gd name="connsiteY3" fmla="*/ 6513234 h 6513234"/>
              <a:gd name="connsiteX4" fmla="*/ 0 w 9144000"/>
              <a:gd name="connsiteY4" fmla="*/ 0 h 6513234"/>
              <a:gd name="connsiteX0" fmla="*/ 0 w 9144000"/>
              <a:gd name="connsiteY0" fmla="*/ 0 h 6514355"/>
              <a:gd name="connsiteX1" fmla="*/ 9144000 w 9144000"/>
              <a:gd name="connsiteY1" fmla="*/ 0 h 6514355"/>
              <a:gd name="connsiteX2" fmla="*/ 9144000 w 9144000"/>
              <a:gd name="connsiteY2" fmla="*/ 6513234 h 6514355"/>
              <a:gd name="connsiteX3" fmla="*/ 7431035 w 9144000"/>
              <a:gd name="connsiteY3" fmla="*/ 6514355 h 6514355"/>
              <a:gd name="connsiteX4" fmla="*/ 0 w 9144000"/>
              <a:gd name="connsiteY4" fmla="*/ 6513234 h 6514355"/>
              <a:gd name="connsiteX5" fmla="*/ 0 w 9144000"/>
              <a:gd name="connsiteY5" fmla="*/ 0 h 6514355"/>
              <a:gd name="connsiteX0" fmla="*/ 0 w 9144000"/>
              <a:gd name="connsiteY0" fmla="*/ 0 h 6514355"/>
              <a:gd name="connsiteX1" fmla="*/ 9144000 w 9144000"/>
              <a:gd name="connsiteY1" fmla="*/ 0 h 6514355"/>
              <a:gd name="connsiteX2" fmla="*/ 7431035 w 9144000"/>
              <a:gd name="connsiteY2" fmla="*/ 6514355 h 6514355"/>
              <a:gd name="connsiteX3" fmla="*/ 0 w 9144000"/>
              <a:gd name="connsiteY3" fmla="*/ 6513234 h 6514355"/>
              <a:gd name="connsiteX4" fmla="*/ 0 w 9144000"/>
              <a:gd name="connsiteY4" fmla="*/ 0 h 65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6514355">
                <a:moveTo>
                  <a:pt x="0" y="0"/>
                </a:moveTo>
                <a:lnTo>
                  <a:pt x="9144000" y="0"/>
                </a:lnTo>
                <a:lnTo>
                  <a:pt x="7431035" y="6514355"/>
                </a:lnTo>
                <a:lnTo>
                  <a:pt x="0" y="6513234"/>
                </a:lnTo>
                <a:lnTo>
                  <a:pt x="0" y="0"/>
                </a:lnTo>
                <a:close/>
              </a:path>
            </a:pathLst>
          </a:custGeom>
          <a:solidFill>
            <a:srgbClr val="D964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47F72F94-0DE4-46B2-BC4B-03DD33656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2318" y="2451851"/>
            <a:ext cx="6450106" cy="1980640"/>
          </a:xfrm>
        </p:spPr>
        <p:txBody>
          <a:bodyPr anchor="ctr" anchorCtr="0"/>
          <a:lstStyle>
            <a:lvl1pPr>
              <a:lnSpc>
                <a:spcPct val="95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Kuvallinen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väliotsikkosivu</a:t>
            </a:r>
            <a:r>
              <a:rPr lang="en-GB" dirty="0"/>
              <a:t> </a:t>
            </a:r>
            <a:r>
              <a:rPr lang="en-GB" dirty="0" err="1"/>
              <a:t>esityksen</a:t>
            </a:r>
            <a:r>
              <a:rPr lang="en-GB" dirty="0"/>
              <a:t> </a:t>
            </a:r>
            <a:r>
              <a:rPr lang="en-GB" dirty="0" err="1"/>
              <a:t>jäsentämiseen</a:t>
            </a:r>
            <a:endParaRPr lang="fi-FI" dirty="0"/>
          </a:p>
        </p:txBody>
      </p:sp>
      <p:sp>
        <p:nvSpPr>
          <p:cNvPr id="9" name="Kuvan paikkamerkki 2">
            <a:extLst>
              <a:ext uri="{FF2B5EF4-FFF2-40B4-BE49-F238E27FC236}">
                <a16:creationId xmlns:a16="http://schemas.microsoft.com/office/drawing/2014/main" id="{A1F3F41D-5BA7-4AD3-81B0-B935DD9EF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03200" y="180000"/>
            <a:ext cx="4410734" cy="6498000"/>
          </a:xfrm>
          <a:custGeom>
            <a:avLst/>
            <a:gdLst>
              <a:gd name="connsiteX0" fmla="*/ 0 w 4408944"/>
              <a:gd name="connsiteY0" fmla="*/ 0 h 6488358"/>
              <a:gd name="connsiteX1" fmla="*/ 4408944 w 4408944"/>
              <a:gd name="connsiteY1" fmla="*/ 0 h 6488358"/>
              <a:gd name="connsiteX2" fmla="*/ 4408944 w 4408944"/>
              <a:gd name="connsiteY2" fmla="*/ 6488358 h 6488358"/>
              <a:gd name="connsiteX3" fmla="*/ 0 w 4408944"/>
              <a:gd name="connsiteY3" fmla="*/ 6488358 h 6488358"/>
              <a:gd name="connsiteX4" fmla="*/ 0 w 4408944"/>
              <a:gd name="connsiteY4" fmla="*/ 0 h 6488358"/>
              <a:gd name="connsiteX0" fmla="*/ 0 w 4408944"/>
              <a:gd name="connsiteY0" fmla="*/ 2612 h 6490970"/>
              <a:gd name="connsiteX1" fmla="*/ 1703017 w 4408944"/>
              <a:gd name="connsiteY1" fmla="*/ 0 h 6490970"/>
              <a:gd name="connsiteX2" fmla="*/ 4408944 w 4408944"/>
              <a:gd name="connsiteY2" fmla="*/ 2612 h 6490970"/>
              <a:gd name="connsiteX3" fmla="*/ 4408944 w 4408944"/>
              <a:gd name="connsiteY3" fmla="*/ 6490970 h 6490970"/>
              <a:gd name="connsiteX4" fmla="*/ 0 w 4408944"/>
              <a:gd name="connsiteY4" fmla="*/ 6490970 h 6490970"/>
              <a:gd name="connsiteX5" fmla="*/ 0 w 4408944"/>
              <a:gd name="connsiteY5" fmla="*/ 2612 h 6490970"/>
              <a:gd name="connsiteX0" fmla="*/ 399196 w 4808140"/>
              <a:gd name="connsiteY0" fmla="*/ 481490 h 6969848"/>
              <a:gd name="connsiteX1" fmla="*/ 2102213 w 4808140"/>
              <a:gd name="connsiteY1" fmla="*/ 478878 h 6969848"/>
              <a:gd name="connsiteX2" fmla="*/ 4808140 w 4808140"/>
              <a:gd name="connsiteY2" fmla="*/ 481490 h 6969848"/>
              <a:gd name="connsiteX3" fmla="*/ 4808140 w 4808140"/>
              <a:gd name="connsiteY3" fmla="*/ 6969848 h 6969848"/>
              <a:gd name="connsiteX4" fmla="*/ 399196 w 4808140"/>
              <a:gd name="connsiteY4" fmla="*/ 6969848 h 6969848"/>
              <a:gd name="connsiteX5" fmla="*/ 399196 w 4808140"/>
              <a:gd name="connsiteY5" fmla="*/ 481490 h 6969848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707025 w 4696869"/>
              <a:gd name="connsiteY0" fmla="*/ 2450537 h 6490970"/>
              <a:gd name="connsiteX1" fmla="*/ 1990942 w 4696869"/>
              <a:gd name="connsiteY1" fmla="*/ 0 h 6490970"/>
              <a:gd name="connsiteX2" fmla="*/ 4696869 w 4696869"/>
              <a:gd name="connsiteY2" fmla="*/ 2612 h 6490970"/>
              <a:gd name="connsiteX3" fmla="*/ 4696869 w 4696869"/>
              <a:gd name="connsiteY3" fmla="*/ 6490970 h 6490970"/>
              <a:gd name="connsiteX4" fmla="*/ 287925 w 4696869"/>
              <a:gd name="connsiteY4" fmla="*/ 6490970 h 6490970"/>
              <a:gd name="connsiteX5" fmla="*/ 707025 w 4696869"/>
              <a:gd name="connsiteY5" fmla="*/ 2450537 h 6490970"/>
              <a:gd name="connsiteX0" fmla="*/ 420890 w 4410734"/>
              <a:gd name="connsiteY0" fmla="*/ 2450537 h 6490970"/>
              <a:gd name="connsiteX1" fmla="*/ 1704807 w 4410734"/>
              <a:gd name="connsiteY1" fmla="*/ 0 h 6490970"/>
              <a:gd name="connsiteX2" fmla="*/ 4410734 w 4410734"/>
              <a:gd name="connsiteY2" fmla="*/ 2612 h 6490970"/>
              <a:gd name="connsiteX3" fmla="*/ 4410734 w 4410734"/>
              <a:gd name="connsiteY3" fmla="*/ 6490970 h 6490970"/>
              <a:gd name="connsiteX4" fmla="*/ 1790 w 4410734"/>
              <a:gd name="connsiteY4" fmla="*/ 6490970 h 6490970"/>
              <a:gd name="connsiteX5" fmla="*/ 420890 w 4410734"/>
              <a:gd name="connsiteY5" fmla="*/ 2450537 h 649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0734" h="6490970">
                <a:moveTo>
                  <a:pt x="420890" y="2450537"/>
                </a:moveTo>
                <a:cubicBezTo>
                  <a:pt x="704726" y="1368709"/>
                  <a:pt x="1192233" y="476250"/>
                  <a:pt x="1704807" y="0"/>
                </a:cubicBezTo>
                <a:lnTo>
                  <a:pt x="4410734" y="2612"/>
                </a:lnTo>
                <a:lnTo>
                  <a:pt x="4410734" y="6490970"/>
                </a:lnTo>
                <a:lnTo>
                  <a:pt x="1790" y="6490970"/>
                </a:lnTo>
                <a:cubicBezTo>
                  <a:pt x="-18659" y="5206377"/>
                  <a:pt x="137054" y="3532365"/>
                  <a:pt x="420890" y="24505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</p:spTree>
    <p:extLst>
      <p:ext uri="{BB962C8B-B14F-4D97-AF65-F5344CB8AC3E}">
        <p14:creationId xmlns:p14="http://schemas.microsoft.com/office/powerpoint/2010/main" val="1298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in otsikko" preserve="1" userDrawn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34B3679A-A389-400D-A744-C43C22701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10" name="Dian numeron paikkamerkki 5">
            <a:extLst>
              <a:ext uri="{FF2B5EF4-FFF2-40B4-BE49-F238E27FC236}">
                <a16:creationId xmlns:a16="http://schemas.microsoft.com/office/drawing/2014/main" id="{EF9C706D-5C6A-42FA-B522-02CB8028F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1" name="Päivämäärän paikkamerkki 3">
            <a:extLst>
              <a:ext uri="{FF2B5EF4-FFF2-40B4-BE49-F238E27FC236}">
                <a16:creationId xmlns:a16="http://schemas.microsoft.com/office/drawing/2014/main" id="{A08CEC9F-7456-473A-8F4A-6918F37BC3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2" name="Alatunnisteen paikkamerkki 4">
            <a:extLst>
              <a:ext uri="{FF2B5EF4-FFF2-40B4-BE49-F238E27FC236}">
                <a16:creationId xmlns:a16="http://schemas.microsoft.com/office/drawing/2014/main" id="{9A5411A7-57B3-491D-9820-EBA16DCC4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709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kml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CB941E6F-111D-4022-8CFD-1CC1B2ADB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9" name="Päivämäärän paikkamerkki 3">
            <a:extLst>
              <a:ext uri="{FF2B5EF4-FFF2-40B4-BE49-F238E27FC236}">
                <a16:creationId xmlns:a16="http://schemas.microsoft.com/office/drawing/2014/main" id="{3A4A4694-9735-4EF6-8D9E-9C60AE2853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0" name="Alatunnisteen paikkamerkki 4">
            <a:extLst>
              <a:ext uri="{FF2B5EF4-FFF2-40B4-BE49-F238E27FC236}">
                <a16:creationId xmlns:a16="http://schemas.microsoft.com/office/drawing/2014/main" id="{78F21DE0-9EC0-4B8E-AE3C-CC8F7C9E3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7414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opetus" type="title" preserve="1">
  <p:cSld name="end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>
            <a:extLst>
              <a:ext uri="{FF2B5EF4-FFF2-40B4-BE49-F238E27FC236}">
                <a16:creationId xmlns:a16="http://schemas.microsoft.com/office/drawing/2014/main" id="{E1153FAC-44DF-431E-A26D-60482F42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11834341" cy="4639603"/>
          </a:xfrm>
          <a:custGeom>
            <a:avLst/>
            <a:gdLst>
              <a:gd name="T0" fmla="*/ 32870 w 32870"/>
              <a:gd name="T1" fmla="*/ 11160 h 12864"/>
              <a:gd name="T2" fmla="*/ 32870 w 32870"/>
              <a:gd name="T3" fmla="*/ 0 h 12864"/>
              <a:gd name="T4" fmla="*/ 11591 w 32870"/>
              <a:gd name="T5" fmla="*/ 0 h 12864"/>
              <a:gd name="T6" fmla="*/ 0 w 32870"/>
              <a:gd name="T7" fmla="*/ 4209 h 12864"/>
              <a:gd name="T8" fmla="*/ 0 w 32870"/>
              <a:gd name="T9" fmla="*/ 12864 h 12864"/>
              <a:gd name="T10" fmla="*/ 13779 w 32870"/>
              <a:gd name="T11" fmla="*/ 10654 h 12864"/>
              <a:gd name="T12" fmla="*/ 32870 w 32870"/>
              <a:gd name="T13" fmla="*/ 10638 h 12864"/>
              <a:gd name="T14" fmla="*/ 32870 w 32870"/>
              <a:gd name="T15" fmla="*/ 11160 h 12864"/>
              <a:gd name="connsiteX0" fmla="*/ 32870 w 32870"/>
              <a:gd name="connsiteY0" fmla="*/ 11160 h 13093"/>
              <a:gd name="connsiteX1" fmla="*/ 32870 w 32870"/>
              <a:gd name="connsiteY1" fmla="*/ 0 h 13093"/>
              <a:gd name="connsiteX2" fmla="*/ 11591 w 32870"/>
              <a:gd name="connsiteY2" fmla="*/ 0 h 13093"/>
              <a:gd name="connsiteX3" fmla="*/ 0 w 32870"/>
              <a:gd name="connsiteY3" fmla="*/ 4209 h 13093"/>
              <a:gd name="connsiteX4" fmla="*/ 0 w 32870"/>
              <a:gd name="connsiteY4" fmla="*/ 12864 h 13093"/>
              <a:gd name="connsiteX5" fmla="*/ 32870 w 32870"/>
              <a:gd name="connsiteY5" fmla="*/ 10638 h 13093"/>
              <a:gd name="connsiteX6" fmla="*/ 32870 w 32870"/>
              <a:gd name="connsiteY6" fmla="*/ 11160 h 13093"/>
              <a:gd name="connsiteX0" fmla="*/ 32870 w 32870"/>
              <a:gd name="connsiteY0" fmla="*/ 11160 h 12864"/>
              <a:gd name="connsiteX1" fmla="*/ 32870 w 32870"/>
              <a:gd name="connsiteY1" fmla="*/ 0 h 12864"/>
              <a:gd name="connsiteX2" fmla="*/ 11591 w 32870"/>
              <a:gd name="connsiteY2" fmla="*/ 0 h 12864"/>
              <a:gd name="connsiteX3" fmla="*/ 0 w 32870"/>
              <a:gd name="connsiteY3" fmla="*/ 4209 h 12864"/>
              <a:gd name="connsiteX4" fmla="*/ 0 w 32870"/>
              <a:gd name="connsiteY4" fmla="*/ 12864 h 12864"/>
              <a:gd name="connsiteX5" fmla="*/ 32870 w 32870"/>
              <a:gd name="connsiteY5" fmla="*/ 10638 h 12864"/>
              <a:gd name="connsiteX6" fmla="*/ 32870 w 32870"/>
              <a:gd name="connsiteY6" fmla="*/ 11160 h 12864"/>
              <a:gd name="connsiteX0" fmla="*/ 32870 w 32870"/>
              <a:gd name="connsiteY0" fmla="*/ 10638 h 12864"/>
              <a:gd name="connsiteX1" fmla="*/ 32870 w 32870"/>
              <a:gd name="connsiteY1" fmla="*/ 0 h 12864"/>
              <a:gd name="connsiteX2" fmla="*/ 11591 w 32870"/>
              <a:gd name="connsiteY2" fmla="*/ 0 h 12864"/>
              <a:gd name="connsiteX3" fmla="*/ 0 w 32870"/>
              <a:gd name="connsiteY3" fmla="*/ 4209 h 12864"/>
              <a:gd name="connsiteX4" fmla="*/ 0 w 32870"/>
              <a:gd name="connsiteY4" fmla="*/ 12864 h 12864"/>
              <a:gd name="connsiteX5" fmla="*/ 32870 w 32870"/>
              <a:gd name="connsiteY5" fmla="*/ 10638 h 12864"/>
              <a:gd name="connsiteX0" fmla="*/ 32870 w 32870"/>
              <a:gd name="connsiteY0" fmla="*/ 10638 h 12864"/>
              <a:gd name="connsiteX1" fmla="*/ 32870 w 32870"/>
              <a:gd name="connsiteY1" fmla="*/ 0 h 12864"/>
              <a:gd name="connsiteX2" fmla="*/ 11591 w 32870"/>
              <a:gd name="connsiteY2" fmla="*/ 0 h 12864"/>
              <a:gd name="connsiteX3" fmla="*/ 0 w 32870"/>
              <a:gd name="connsiteY3" fmla="*/ 4209 h 12864"/>
              <a:gd name="connsiteX4" fmla="*/ 0 w 32870"/>
              <a:gd name="connsiteY4" fmla="*/ 12864 h 12864"/>
              <a:gd name="connsiteX5" fmla="*/ 32870 w 32870"/>
              <a:gd name="connsiteY5" fmla="*/ 10638 h 1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70" h="12864">
                <a:moveTo>
                  <a:pt x="32870" y="10638"/>
                </a:moveTo>
                <a:lnTo>
                  <a:pt x="32870" y="0"/>
                </a:lnTo>
                <a:lnTo>
                  <a:pt x="11591" y="0"/>
                </a:lnTo>
                <a:cubicBezTo>
                  <a:pt x="10879" y="2578"/>
                  <a:pt x="7831" y="4511"/>
                  <a:pt x="0" y="4209"/>
                </a:cubicBezTo>
                <a:lnTo>
                  <a:pt x="0" y="12864"/>
                </a:lnTo>
                <a:cubicBezTo>
                  <a:pt x="65" y="12881"/>
                  <a:pt x="32861" y="10626"/>
                  <a:pt x="32870" y="10638"/>
                </a:cubicBez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05F8CEAE-2B96-485D-B411-8B7C510B0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4016534"/>
            <a:ext cx="11834341" cy="2661466"/>
          </a:xfrm>
          <a:custGeom>
            <a:avLst/>
            <a:gdLst>
              <a:gd name="T0" fmla="*/ 0 w 32870"/>
              <a:gd name="T1" fmla="*/ 2226 h 7380"/>
              <a:gd name="T2" fmla="*/ 0 w 32870"/>
              <a:gd name="T3" fmla="*/ 7380 h 7380"/>
              <a:gd name="T4" fmla="*/ 14422 w 32870"/>
              <a:gd name="T5" fmla="*/ 4565 h 7380"/>
              <a:gd name="T6" fmla="*/ 32870 w 32870"/>
              <a:gd name="T7" fmla="*/ 4560 h 7380"/>
              <a:gd name="T8" fmla="*/ 32870 w 32870"/>
              <a:gd name="T9" fmla="*/ 0 h 7380"/>
              <a:gd name="T10" fmla="*/ 13779 w 32870"/>
              <a:gd name="T11" fmla="*/ 16 h 7380"/>
              <a:gd name="T12" fmla="*/ 0 w 32870"/>
              <a:gd name="T13" fmla="*/ 2226 h 7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70" h="7380">
                <a:moveTo>
                  <a:pt x="0" y="2226"/>
                </a:moveTo>
                <a:lnTo>
                  <a:pt x="0" y="7380"/>
                </a:lnTo>
                <a:cubicBezTo>
                  <a:pt x="4241" y="4951"/>
                  <a:pt x="10659" y="4560"/>
                  <a:pt x="14422" y="4565"/>
                </a:cubicBezTo>
                <a:cubicBezTo>
                  <a:pt x="15294" y="4566"/>
                  <a:pt x="23963" y="4563"/>
                  <a:pt x="32870" y="4560"/>
                </a:cubicBezTo>
                <a:lnTo>
                  <a:pt x="32870" y="0"/>
                </a:lnTo>
                <a:cubicBezTo>
                  <a:pt x="23927" y="3"/>
                  <a:pt x="15112" y="8"/>
                  <a:pt x="13779" y="16"/>
                </a:cubicBezTo>
                <a:cubicBezTo>
                  <a:pt x="7620" y="56"/>
                  <a:pt x="3156" y="876"/>
                  <a:pt x="0" y="2226"/>
                </a:cubicBez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12948" y="1755647"/>
            <a:ext cx="8193024" cy="1170923"/>
          </a:xfrm>
        </p:spPr>
        <p:txBody>
          <a:bodyPr anchor="b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Loppunosto</a:t>
            </a:r>
            <a:r>
              <a:rPr lang="en-GB" dirty="0"/>
              <a:t> / </a:t>
            </a:r>
            <a:r>
              <a:rPr lang="en-GB" dirty="0" err="1"/>
              <a:t>kehoitus</a:t>
            </a:r>
            <a:r>
              <a:rPr lang="en-GB" dirty="0"/>
              <a:t> 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12948" y="4375404"/>
            <a:ext cx="8193024" cy="891540"/>
          </a:xfrm>
        </p:spPr>
        <p:txBody>
          <a:bodyPr anchor="ctr" anchorCtr="0"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Esittäjän sähköpostiosoite, tasaus oikeaan reunaan</a:t>
            </a:r>
            <a:br>
              <a:rPr lang="fi-FI" dirty="0"/>
            </a:br>
            <a:r>
              <a:rPr lang="fi-FI" dirty="0"/>
              <a:t>Toinen rivi tarvittaessa</a:t>
            </a:r>
            <a:br>
              <a:rPr lang="fi-FI" dirty="0"/>
            </a:br>
            <a:r>
              <a:rPr lang="fi-FI" dirty="0"/>
              <a:t>ely-keskus.fi</a:t>
            </a:r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 3" preserve="1" userDrawn="1">
  <p:cSld name="titl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19E26A5B-0527-2A40-8198-D97AB2849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0" y="180000"/>
            <a:ext cx="11834343" cy="5653369"/>
          </a:xfrm>
          <a:custGeom>
            <a:avLst/>
            <a:gdLst>
              <a:gd name="connsiteX0" fmla="*/ 4173164 w 11834343"/>
              <a:gd name="connsiteY0" fmla="*/ 0 h 5653369"/>
              <a:gd name="connsiteX1" fmla="*/ 11834343 w 11834343"/>
              <a:gd name="connsiteY1" fmla="*/ 0 h 5653369"/>
              <a:gd name="connsiteX2" fmla="*/ 11834343 w 11834343"/>
              <a:gd name="connsiteY2" fmla="*/ 613369 h 5653369"/>
              <a:gd name="connsiteX3" fmla="*/ 11834343 w 11834343"/>
              <a:gd name="connsiteY3" fmla="*/ 3830951 h 5653369"/>
              <a:gd name="connsiteX4" fmla="*/ 11834343 w 11834343"/>
              <a:gd name="connsiteY4" fmla="*/ 4781242 h 5653369"/>
              <a:gd name="connsiteX5" fmla="*/ 2 w 11834343"/>
              <a:gd name="connsiteY5" fmla="*/ 5653369 h 5653369"/>
              <a:gd name="connsiteX6" fmla="*/ 2 w 11834343"/>
              <a:gd name="connsiteY6" fmla="*/ 4632577 h 5653369"/>
              <a:gd name="connsiteX7" fmla="*/ 2 w 11834343"/>
              <a:gd name="connsiteY7" fmla="*/ 2262418 h 5653369"/>
              <a:gd name="connsiteX8" fmla="*/ 2 w 11834343"/>
              <a:gd name="connsiteY8" fmla="*/ 1515743 h 5653369"/>
              <a:gd name="connsiteX9" fmla="*/ 4173164 w 11834343"/>
              <a:gd name="connsiteY9" fmla="*/ 0 h 5653369"/>
              <a:gd name="connsiteX0" fmla="*/ 4173164 w 11834343"/>
              <a:gd name="connsiteY0" fmla="*/ 0 h 5653369"/>
              <a:gd name="connsiteX1" fmla="*/ 11834343 w 11834343"/>
              <a:gd name="connsiteY1" fmla="*/ 0 h 5653369"/>
              <a:gd name="connsiteX2" fmla="*/ 11834343 w 11834343"/>
              <a:gd name="connsiteY2" fmla="*/ 613369 h 5653369"/>
              <a:gd name="connsiteX3" fmla="*/ 11834343 w 11834343"/>
              <a:gd name="connsiteY3" fmla="*/ 3830951 h 5653369"/>
              <a:gd name="connsiteX4" fmla="*/ 11834343 w 11834343"/>
              <a:gd name="connsiteY4" fmla="*/ 4781242 h 5653369"/>
              <a:gd name="connsiteX5" fmla="*/ 2 w 11834343"/>
              <a:gd name="connsiteY5" fmla="*/ 5653369 h 5653369"/>
              <a:gd name="connsiteX6" fmla="*/ 2 w 11834343"/>
              <a:gd name="connsiteY6" fmla="*/ 2262418 h 5653369"/>
              <a:gd name="connsiteX7" fmla="*/ 2 w 11834343"/>
              <a:gd name="connsiteY7" fmla="*/ 1515743 h 5653369"/>
              <a:gd name="connsiteX8" fmla="*/ 4173164 w 11834343"/>
              <a:gd name="connsiteY8" fmla="*/ 0 h 5653369"/>
              <a:gd name="connsiteX0" fmla="*/ 4173164 w 11834343"/>
              <a:gd name="connsiteY0" fmla="*/ 0 h 5653369"/>
              <a:gd name="connsiteX1" fmla="*/ 11834343 w 11834343"/>
              <a:gd name="connsiteY1" fmla="*/ 0 h 5653369"/>
              <a:gd name="connsiteX2" fmla="*/ 11834343 w 11834343"/>
              <a:gd name="connsiteY2" fmla="*/ 613369 h 5653369"/>
              <a:gd name="connsiteX3" fmla="*/ 11834343 w 11834343"/>
              <a:gd name="connsiteY3" fmla="*/ 3830951 h 5653369"/>
              <a:gd name="connsiteX4" fmla="*/ 11834343 w 11834343"/>
              <a:gd name="connsiteY4" fmla="*/ 4781242 h 5653369"/>
              <a:gd name="connsiteX5" fmla="*/ 2 w 11834343"/>
              <a:gd name="connsiteY5" fmla="*/ 5653369 h 5653369"/>
              <a:gd name="connsiteX6" fmla="*/ 2 w 11834343"/>
              <a:gd name="connsiteY6" fmla="*/ 1515743 h 5653369"/>
              <a:gd name="connsiteX7" fmla="*/ 4173164 w 11834343"/>
              <a:gd name="connsiteY7" fmla="*/ 0 h 5653369"/>
              <a:gd name="connsiteX0" fmla="*/ 4173164 w 11834343"/>
              <a:gd name="connsiteY0" fmla="*/ 0 h 5653369"/>
              <a:gd name="connsiteX1" fmla="*/ 11834343 w 11834343"/>
              <a:gd name="connsiteY1" fmla="*/ 0 h 5653369"/>
              <a:gd name="connsiteX2" fmla="*/ 11834343 w 11834343"/>
              <a:gd name="connsiteY2" fmla="*/ 613369 h 5653369"/>
              <a:gd name="connsiteX3" fmla="*/ 11834343 w 11834343"/>
              <a:gd name="connsiteY3" fmla="*/ 4781242 h 5653369"/>
              <a:gd name="connsiteX4" fmla="*/ 2 w 11834343"/>
              <a:gd name="connsiteY4" fmla="*/ 5653369 h 5653369"/>
              <a:gd name="connsiteX5" fmla="*/ 2 w 11834343"/>
              <a:gd name="connsiteY5" fmla="*/ 1515743 h 5653369"/>
              <a:gd name="connsiteX6" fmla="*/ 4173164 w 11834343"/>
              <a:gd name="connsiteY6" fmla="*/ 0 h 5653369"/>
              <a:gd name="connsiteX0" fmla="*/ 4173164 w 11834343"/>
              <a:gd name="connsiteY0" fmla="*/ 0 h 5653369"/>
              <a:gd name="connsiteX1" fmla="*/ 11834343 w 11834343"/>
              <a:gd name="connsiteY1" fmla="*/ 0 h 5653369"/>
              <a:gd name="connsiteX2" fmla="*/ 11834343 w 11834343"/>
              <a:gd name="connsiteY2" fmla="*/ 4781242 h 5653369"/>
              <a:gd name="connsiteX3" fmla="*/ 2 w 11834343"/>
              <a:gd name="connsiteY3" fmla="*/ 5653369 h 5653369"/>
              <a:gd name="connsiteX4" fmla="*/ 2 w 11834343"/>
              <a:gd name="connsiteY4" fmla="*/ 1515743 h 5653369"/>
              <a:gd name="connsiteX5" fmla="*/ 4173164 w 11834343"/>
              <a:gd name="connsiteY5" fmla="*/ 0 h 56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34343" h="5653369">
                <a:moveTo>
                  <a:pt x="4173164" y="0"/>
                </a:moveTo>
                <a:lnTo>
                  <a:pt x="11834343" y="0"/>
                </a:lnTo>
                <a:lnTo>
                  <a:pt x="11834343" y="4781242"/>
                </a:lnTo>
                <a:cubicBezTo>
                  <a:pt x="11819942" y="4767138"/>
                  <a:pt x="-5758" y="5651802"/>
                  <a:pt x="2" y="5653369"/>
                </a:cubicBezTo>
                <a:lnTo>
                  <a:pt x="2" y="1515743"/>
                </a:lnTo>
                <a:cubicBezTo>
                  <a:pt x="2819434" y="1624499"/>
                  <a:pt x="3916820" y="928388"/>
                  <a:pt x="4173164" y="0"/>
                </a:cubicBez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i-FI" dirty="0"/>
          </a:p>
        </p:txBody>
      </p:sp>
      <p:sp>
        <p:nvSpPr>
          <p:cNvPr id="13" name="Kuvan paikkamerkki 2">
            <a:extLst>
              <a:ext uri="{FF2B5EF4-FFF2-40B4-BE49-F238E27FC236}">
                <a16:creationId xmlns:a16="http://schemas.microsoft.com/office/drawing/2014/main" id="{BFBF6B36-2C5D-4C96-B600-824137F55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78858" y="3996390"/>
            <a:ext cx="11834341" cy="2681610"/>
          </a:xfrm>
          <a:custGeom>
            <a:avLst/>
            <a:gdLst>
              <a:gd name="connsiteX0" fmla="*/ 0 w 11834341"/>
              <a:gd name="connsiteY0" fmla="*/ 0 h 2987423"/>
              <a:gd name="connsiteX1" fmla="*/ 11834341 w 11834341"/>
              <a:gd name="connsiteY1" fmla="*/ 0 h 2987423"/>
              <a:gd name="connsiteX2" fmla="*/ 11834341 w 11834341"/>
              <a:gd name="connsiteY2" fmla="*/ 2987423 h 2987423"/>
              <a:gd name="connsiteX3" fmla="*/ 0 w 11834341"/>
              <a:gd name="connsiteY3" fmla="*/ 2987423 h 2987423"/>
              <a:gd name="connsiteX4" fmla="*/ 0 w 11834341"/>
              <a:gd name="connsiteY4" fmla="*/ 0 h 2987423"/>
              <a:gd name="connsiteX0" fmla="*/ 9467 w 11843808"/>
              <a:gd name="connsiteY0" fmla="*/ 0 h 2987423"/>
              <a:gd name="connsiteX1" fmla="*/ 11843808 w 11843808"/>
              <a:gd name="connsiteY1" fmla="*/ 0 h 2987423"/>
              <a:gd name="connsiteX2" fmla="*/ 11843808 w 11843808"/>
              <a:gd name="connsiteY2" fmla="*/ 2987423 h 2987423"/>
              <a:gd name="connsiteX3" fmla="*/ 9467 w 11843808"/>
              <a:gd name="connsiteY3" fmla="*/ 2987423 h 2987423"/>
              <a:gd name="connsiteX4" fmla="*/ 0 w 11843808"/>
              <a:gd name="connsiteY4" fmla="*/ 1159280 h 2987423"/>
              <a:gd name="connsiteX5" fmla="*/ 9467 w 11843808"/>
              <a:gd name="connsiteY5" fmla="*/ 0 h 2987423"/>
              <a:gd name="connsiteX0" fmla="*/ 9467 w 11843808"/>
              <a:gd name="connsiteY0" fmla="*/ 2008 h 2989431"/>
              <a:gd name="connsiteX1" fmla="*/ 5925312 w 11843808"/>
              <a:gd name="connsiteY1" fmla="*/ 0 h 2989431"/>
              <a:gd name="connsiteX2" fmla="*/ 11843808 w 11843808"/>
              <a:gd name="connsiteY2" fmla="*/ 2008 h 2989431"/>
              <a:gd name="connsiteX3" fmla="*/ 11843808 w 11843808"/>
              <a:gd name="connsiteY3" fmla="*/ 2989431 h 2989431"/>
              <a:gd name="connsiteX4" fmla="*/ 9467 w 11843808"/>
              <a:gd name="connsiteY4" fmla="*/ 2989431 h 2989431"/>
              <a:gd name="connsiteX5" fmla="*/ 0 w 11843808"/>
              <a:gd name="connsiteY5" fmla="*/ 1161288 h 2989431"/>
              <a:gd name="connsiteX6" fmla="*/ 9467 w 11843808"/>
              <a:gd name="connsiteY6" fmla="*/ 2008 h 2989431"/>
              <a:gd name="connsiteX0" fmla="*/ 650 w 11834991"/>
              <a:gd name="connsiteY0" fmla="*/ 2008 h 2989431"/>
              <a:gd name="connsiteX1" fmla="*/ 5916495 w 11834991"/>
              <a:gd name="connsiteY1" fmla="*/ 0 h 2989431"/>
              <a:gd name="connsiteX2" fmla="*/ 11834991 w 11834991"/>
              <a:gd name="connsiteY2" fmla="*/ 2008 h 2989431"/>
              <a:gd name="connsiteX3" fmla="*/ 11834991 w 11834991"/>
              <a:gd name="connsiteY3" fmla="*/ 2989431 h 2989431"/>
              <a:gd name="connsiteX4" fmla="*/ 650 w 11834991"/>
              <a:gd name="connsiteY4" fmla="*/ 2989431 h 2989431"/>
              <a:gd name="connsiteX5" fmla="*/ 3883 w 11834991"/>
              <a:gd name="connsiteY5" fmla="*/ 1164463 h 2989431"/>
              <a:gd name="connsiteX6" fmla="*/ 650 w 11834991"/>
              <a:gd name="connsiteY6" fmla="*/ 2008 h 2989431"/>
              <a:gd name="connsiteX0" fmla="*/ 3883 w 11834991"/>
              <a:gd name="connsiteY0" fmla="*/ 1164463 h 2989431"/>
              <a:gd name="connsiteX1" fmla="*/ 5916495 w 11834991"/>
              <a:gd name="connsiteY1" fmla="*/ 0 h 2989431"/>
              <a:gd name="connsiteX2" fmla="*/ 11834991 w 11834991"/>
              <a:gd name="connsiteY2" fmla="*/ 2008 h 2989431"/>
              <a:gd name="connsiteX3" fmla="*/ 11834991 w 11834991"/>
              <a:gd name="connsiteY3" fmla="*/ 2989431 h 2989431"/>
              <a:gd name="connsiteX4" fmla="*/ 650 w 11834991"/>
              <a:gd name="connsiteY4" fmla="*/ 2989431 h 2989431"/>
              <a:gd name="connsiteX5" fmla="*/ 3883 w 11834991"/>
              <a:gd name="connsiteY5" fmla="*/ 1164463 h 2989431"/>
              <a:gd name="connsiteX0" fmla="*/ 3883 w 11834991"/>
              <a:gd name="connsiteY0" fmla="*/ 1164463 h 2989431"/>
              <a:gd name="connsiteX1" fmla="*/ 5916495 w 11834991"/>
              <a:gd name="connsiteY1" fmla="*/ 0 h 2989431"/>
              <a:gd name="connsiteX2" fmla="*/ 11834991 w 11834991"/>
              <a:gd name="connsiteY2" fmla="*/ 2008 h 2989431"/>
              <a:gd name="connsiteX3" fmla="*/ 11834991 w 11834991"/>
              <a:gd name="connsiteY3" fmla="*/ 2989431 h 2989431"/>
              <a:gd name="connsiteX4" fmla="*/ 650 w 11834991"/>
              <a:gd name="connsiteY4" fmla="*/ 2989431 h 2989431"/>
              <a:gd name="connsiteX5" fmla="*/ 3883 w 11834991"/>
              <a:gd name="connsiteY5" fmla="*/ 1164463 h 2989431"/>
              <a:gd name="connsiteX0" fmla="*/ 3883 w 11834991"/>
              <a:gd name="connsiteY0" fmla="*/ 1164732 h 2989700"/>
              <a:gd name="connsiteX1" fmla="*/ 5916495 w 11834991"/>
              <a:gd name="connsiteY1" fmla="*/ 269 h 2989700"/>
              <a:gd name="connsiteX2" fmla="*/ 11834991 w 11834991"/>
              <a:gd name="connsiteY2" fmla="*/ 2277 h 2989700"/>
              <a:gd name="connsiteX3" fmla="*/ 11834991 w 11834991"/>
              <a:gd name="connsiteY3" fmla="*/ 2989700 h 2989700"/>
              <a:gd name="connsiteX4" fmla="*/ 650 w 11834991"/>
              <a:gd name="connsiteY4" fmla="*/ 2989700 h 2989700"/>
              <a:gd name="connsiteX5" fmla="*/ 3883 w 11834991"/>
              <a:gd name="connsiteY5" fmla="*/ 1164732 h 2989700"/>
              <a:gd name="connsiteX0" fmla="*/ 3883 w 11834991"/>
              <a:gd name="connsiteY0" fmla="*/ 1164463 h 2989431"/>
              <a:gd name="connsiteX1" fmla="*/ 1805336 w 11834991"/>
              <a:gd name="connsiteY1" fmla="*/ 525357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4463 h 2989431"/>
              <a:gd name="connsiteX1" fmla="*/ 1758770 w 11834991"/>
              <a:gd name="connsiteY1" fmla="*/ 451274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4463 h 2989431"/>
              <a:gd name="connsiteX1" fmla="*/ 1758770 w 11834991"/>
              <a:gd name="connsiteY1" fmla="*/ 451274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4463 h 2989431"/>
              <a:gd name="connsiteX1" fmla="*/ 1758770 w 11834991"/>
              <a:gd name="connsiteY1" fmla="*/ 451274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6530 h 2991498"/>
              <a:gd name="connsiteX1" fmla="*/ 1758770 w 11834991"/>
              <a:gd name="connsiteY1" fmla="*/ 453341 h 2991498"/>
              <a:gd name="connsiteX2" fmla="*/ 5916495 w 11834991"/>
              <a:gd name="connsiteY2" fmla="*/ 2067 h 2991498"/>
              <a:gd name="connsiteX3" fmla="*/ 11834991 w 11834991"/>
              <a:gd name="connsiteY3" fmla="*/ 4075 h 2991498"/>
              <a:gd name="connsiteX4" fmla="*/ 11834991 w 11834991"/>
              <a:gd name="connsiteY4" fmla="*/ 2991498 h 2991498"/>
              <a:gd name="connsiteX5" fmla="*/ 650 w 11834991"/>
              <a:gd name="connsiteY5" fmla="*/ 2991498 h 2991498"/>
              <a:gd name="connsiteX6" fmla="*/ 3883 w 11834991"/>
              <a:gd name="connsiteY6" fmla="*/ 1166530 h 2991498"/>
              <a:gd name="connsiteX0" fmla="*/ 3883 w 11834991"/>
              <a:gd name="connsiteY0" fmla="*/ 1164834 h 2989802"/>
              <a:gd name="connsiteX1" fmla="*/ 1758770 w 11834991"/>
              <a:gd name="connsiteY1" fmla="*/ 451645 h 2989802"/>
              <a:gd name="connsiteX2" fmla="*/ 5916495 w 11834991"/>
              <a:gd name="connsiteY2" fmla="*/ 371 h 2989802"/>
              <a:gd name="connsiteX3" fmla="*/ 11834991 w 11834991"/>
              <a:gd name="connsiteY3" fmla="*/ 2379 h 2989802"/>
              <a:gd name="connsiteX4" fmla="*/ 11834991 w 11834991"/>
              <a:gd name="connsiteY4" fmla="*/ 2989802 h 2989802"/>
              <a:gd name="connsiteX5" fmla="*/ 650 w 11834991"/>
              <a:gd name="connsiteY5" fmla="*/ 2989802 h 2989802"/>
              <a:gd name="connsiteX6" fmla="*/ 3883 w 11834991"/>
              <a:gd name="connsiteY6" fmla="*/ 1164834 h 2989802"/>
              <a:gd name="connsiteX0" fmla="*/ 3883 w 11834991"/>
              <a:gd name="connsiteY0" fmla="*/ 1164834 h 2989802"/>
              <a:gd name="connsiteX1" fmla="*/ 1758770 w 11834991"/>
              <a:gd name="connsiteY1" fmla="*/ 451645 h 2989802"/>
              <a:gd name="connsiteX2" fmla="*/ 5916495 w 11834991"/>
              <a:gd name="connsiteY2" fmla="*/ 371 h 2989802"/>
              <a:gd name="connsiteX3" fmla="*/ 11834991 w 11834991"/>
              <a:gd name="connsiteY3" fmla="*/ 2379 h 2989802"/>
              <a:gd name="connsiteX4" fmla="*/ 11834991 w 11834991"/>
              <a:gd name="connsiteY4" fmla="*/ 2989802 h 2989802"/>
              <a:gd name="connsiteX5" fmla="*/ 650 w 11834991"/>
              <a:gd name="connsiteY5" fmla="*/ 2989802 h 2989802"/>
              <a:gd name="connsiteX6" fmla="*/ 3883 w 11834991"/>
              <a:gd name="connsiteY6" fmla="*/ 1164834 h 2989802"/>
              <a:gd name="connsiteX0" fmla="*/ 3883 w 11834991"/>
              <a:gd name="connsiteY0" fmla="*/ 1164775 h 2989743"/>
              <a:gd name="connsiteX1" fmla="*/ 1758770 w 11834991"/>
              <a:gd name="connsiteY1" fmla="*/ 451586 h 2989743"/>
              <a:gd name="connsiteX2" fmla="*/ 5916495 w 11834991"/>
              <a:gd name="connsiteY2" fmla="*/ 312 h 2989743"/>
              <a:gd name="connsiteX3" fmla="*/ 11834991 w 11834991"/>
              <a:gd name="connsiteY3" fmla="*/ 2320 h 2989743"/>
              <a:gd name="connsiteX4" fmla="*/ 11834991 w 11834991"/>
              <a:gd name="connsiteY4" fmla="*/ 2989743 h 2989743"/>
              <a:gd name="connsiteX5" fmla="*/ 650 w 11834991"/>
              <a:gd name="connsiteY5" fmla="*/ 2989743 h 2989743"/>
              <a:gd name="connsiteX6" fmla="*/ 3883 w 11834991"/>
              <a:gd name="connsiteY6" fmla="*/ 1164775 h 2989743"/>
              <a:gd name="connsiteX0" fmla="*/ 3883 w 11834991"/>
              <a:gd name="connsiteY0" fmla="*/ 1164880 h 2989848"/>
              <a:gd name="connsiteX1" fmla="*/ 1932336 w 11834991"/>
              <a:gd name="connsiteY1" fmla="*/ 411474 h 2989848"/>
              <a:gd name="connsiteX2" fmla="*/ 5916495 w 11834991"/>
              <a:gd name="connsiteY2" fmla="*/ 417 h 2989848"/>
              <a:gd name="connsiteX3" fmla="*/ 11834991 w 11834991"/>
              <a:gd name="connsiteY3" fmla="*/ 2425 h 2989848"/>
              <a:gd name="connsiteX4" fmla="*/ 11834991 w 11834991"/>
              <a:gd name="connsiteY4" fmla="*/ 2989848 h 2989848"/>
              <a:gd name="connsiteX5" fmla="*/ 650 w 11834991"/>
              <a:gd name="connsiteY5" fmla="*/ 2989848 h 2989848"/>
              <a:gd name="connsiteX6" fmla="*/ 3883 w 11834991"/>
              <a:gd name="connsiteY6" fmla="*/ 1164880 h 2989848"/>
              <a:gd name="connsiteX0" fmla="*/ 3883 w 11834991"/>
              <a:gd name="connsiteY0" fmla="*/ 1164867 h 2989835"/>
              <a:gd name="connsiteX1" fmla="*/ 1932336 w 11834991"/>
              <a:gd name="connsiteY1" fmla="*/ 411461 h 2989835"/>
              <a:gd name="connsiteX2" fmla="*/ 5916495 w 11834991"/>
              <a:gd name="connsiteY2" fmla="*/ 404 h 2989835"/>
              <a:gd name="connsiteX3" fmla="*/ 11834991 w 11834991"/>
              <a:gd name="connsiteY3" fmla="*/ 2412 h 2989835"/>
              <a:gd name="connsiteX4" fmla="*/ 11834991 w 11834991"/>
              <a:gd name="connsiteY4" fmla="*/ 2989835 h 2989835"/>
              <a:gd name="connsiteX5" fmla="*/ 650 w 11834991"/>
              <a:gd name="connsiteY5" fmla="*/ 2989835 h 2989835"/>
              <a:gd name="connsiteX6" fmla="*/ 3883 w 11834991"/>
              <a:gd name="connsiteY6" fmla="*/ 1164867 h 2989835"/>
              <a:gd name="connsiteX0" fmla="*/ 3883 w 11834991"/>
              <a:gd name="connsiteY0" fmla="*/ 1164888 h 2989856"/>
              <a:gd name="connsiteX1" fmla="*/ 1921753 w 11834991"/>
              <a:gd name="connsiteY1" fmla="*/ 405132 h 2989856"/>
              <a:gd name="connsiteX2" fmla="*/ 5916495 w 11834991"/>
              <a:gd name="connsiteY2" fmla="*/ 425 h 2989856"/>
              <a:gd name="connsiteX3" fmla="*/ 11834991 w 11834991"/>
              <a:gd name="connsiteY3" fmla="*/ 2433 h 2989856"/>
              <a:gd name="connsiteX4" fmla="*/ 11834991 w 11834991"/>
              <a:gd name="connsiteY4" fmla="*/ 2989856 h 2989856"/>
              <a:gd name="connsiteX5" fmla="*/ 650 w 11834991"/>
              <a:gd name="connsiteY5" fmla="*/ 2989856 h 2989856"/>
              <a:gd name="connsiteX6" fmla="*/ 3883 w 11834991"/>
              <a:gd name="connsiteY6" fmla="*/ 1164888 h 2989856"/>
              <a:gd name="connsiteX0" fmla="*/ 43 w 11835384"/>
              <a:gd name="connsiteY0" fmla="*/ 893516 h 2989610"/>
              <a:gd name="connsiteX1" fmla="*/ 1922146 w 11835384"/>
              <a:gd name="connsiteY1" fmla="*/ 404886 h 2989610"/>
              <a:gd name="connsiteX2" fmla="*/ 5916888 w 11835384"/>
              <a:gd name="connsiteY2" fmla="*/ 179 h 2989610"/>
              <a:gd name="connsiteX3" fmla="*/ 11835384 w 11835384"/>
              <a:gd name="connsiteY3" fmla="*/ 2187 h 2989610"/>
              <a:gd name="connsiteX4" fmla="*/ 11835384 w 11835384"/>
              <a:gd name="connsiteY4" fmla="*/ 2989610 h 2989610"/>
              <a:gd name="connsiteX5" fmla="*/ 1043 w 11835384"/>
              <a:gd name="connsiteY5" fmla="*/ 2989610 h 2989610"/>
              <a:gd name="connsiteX6" fmla="*/ 43 w 11835384"/>
              <a:gd name="connsiteY6" fmla="*/ 893516 h 2989610"/>
              <a:gd name="connsiteX0" fmla="*/ 0 w 11835341"/>
              <a:gd name="connsiteY0" fmla="*/ 893516 h 2989610"/>
              <a:gd name="connsiteX1" fmla="*/ 1922103 w 11835341"/>
              <a:gd name="connsiteY1" fmla="*/ 404886 h 2989610"/>
              <a:gd name="connsiteX2" fmla="*/ 5916845 w 11835341"/>
              <a:gd name="connsiteY2" fmla="*/ 179 h 2989610"/>
              <a:gd name="connsiteX3" fmla="*/ 11835341 w 11835341"/>
              <a:gd name="connsiteY3" fmla="*/ 2187 h 2989610"/>
              <a:gd name="connsiteX4" fmla="*/ 11835341 w 11835341"/>
              <a:gd name="connsiteY4" fmla="*/ 2989610 h 2989610"/>
              <a:gd name="connsiteX5" fmla="*/ 1000 w 11835341"/>
              <a:gd name="connsiteY5" fmla="*/ 2989610 h 2989610"/>
              <a:gd name="connsiteX6" fmla="*/ 0 w 11835341"/>
              <a:gd name="connsiteY6" fmla="*/ 893516 h 2989610"/>
              <a:gd name="connsiteX0" fmla="*/ 0 w 11835341"/>
              <a:gd name="connsiteY0" fmla="*/ 893720 h 2989814"/>
              <a:gd name="connsiteX1" fmla="*/ 2025820 w 11835341"/>
              <a:gd name="connsiteY1" fmla="*/ 260013 h 2989814"/>
              <a:gd name="connsiteX2" fmla="*/ 5916845 w 11835341"/>
              <a:gd name="connsiteY2" fmla="*/ 383 h 2989814"/>
              <a:gd name="connsiteX3" fmla="*/ 11835341 w 11835341"/>
              <a:gd name="connsiteY3" fmla="*/ 2391 h 2989814"/>
              <a:gd name="connsiteX4" fmla="*/ 11835341 w 11835341"/>
              <a:gd name="connsiteY4" fmla="*/ 2989814 h 2989814"/>
              <a:gd name="connsiteX5" fmla="*/ 1000 w 11835341"/>
              <a:gd name="connsiteY5" fmla="*/ 2989814 h 2989814"/>
              <a:gd name="connsiteX6" fmla="*/ 0 w 11835341"/>
              <a:gd name="connsiteY6" fmla="*/ 893720 h 2989814"/>
              <a:gd name="connsiteX0" fmla="*/ 0 w 11835341"/>
              <a:gd name="connsiteY0" fmla="*/ 897278 h 2993372"/>
              <a:gd name="connsiteX1" fmla="*/ 2025820 w 11835341"/>
              <a:gd name="connsiteY1" fmla="*/ 263571 h 2993372"/>
              <a:gd name="connsiteX2" fmla="*/ 5916845 w 11835341"/>
              <a:gd name="connsiteY2" fmla="*/ 3941 h 2993372"/>
              <a:gd name="connsiteX3" fmla="*/ 11835341 w 11835341"/>
              <a:gd name="connsiteY3" fmla="*/ 5949 h 2993372"/>
              <a:gd name="connsiteX4" fmla="*/ 11835341 w 11835341"/>
              <a:gd name="connsiteY4" fmla="*/ 2993372 h 2993372"/>
              <a:gd name="connsiteX5" fmla="*/ 1000 w 11835341"/>
              <a:gd name="connsiteY5" fmla="*/ 2993372 h 2993372"/>
              <a:gd name="connsiteX6" fmla="*/ 0 w 11835341"/>
              <a:gd name="connsiteY6" fmla="*/ 897278 h 2993372"/>
              <a:gd name="connsiteX0" fmla="*/ 0 w 11835341"/>
              <a:gd name="connsiteY0" fmla="*/ 898261 h 2994355"/>
              <a:gd name="connsiteX1" fmla="*/ 2025820 w 11835341"/>
              <a:gd name="connsiteY1" fmla="*/ 264554 h 2994355"/>
              <a:gd name="connsiteX2" fmla="*/ 5916845 w 11835341"/>
              <a:gd name="connsiteY2" fmla="*/ 4924 h 2994355"/>
              <a:gd name="connsiteX3" fmla="*/ 11835341 w 11835341"/>
              <a:gd name="connsiteY3" fmla="*/ 6932 h 2994355"/>
              <a:gd name="connsiteX4" fmla="*/ 11835341 w 11835341"/>
              <a:gd name="connsiteY4" fmla="*/ 2994355 h 2994355"/>
              <a:gd name="connsiteX5" fmla="*/ 1000 w 11835341"/>
              <a:gd name="connsiteY5" fmla="*/ 2994355 h 2994355"/>
              <a:gd name="connsiteX6" fmla="*/ 0 w 11835341"/>
              <a:gd name="connsiteY6" fmla="*/ 898261 h 299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35341" h="2994355">
                <a:moveTo>
                  <a:pt x="0" y="898261"/>
                </a:moveTo>
                <a:cubicBezTo>
                  <a:pt x="436248" y="646332"/>
                  <a:pt x="1024862" y="449117"/>
                  <a:pt x="2025820" y="264554"/>
                </a:cubicBezTo>
                <a:cubicBezTo>
                  <a:pt x="3026778" y="79991"/>
                  <a:pt x="3851536" y="-24505"/>
                  <a:pt x="5916845" y="4924"/>
                </a:cubicBezTo>
                <a:lnTo>
                  <a:pt x="11835341" y="6932"/>
                </a:lnTo>
                <a:lnTo>
                  <a:pt x="11835341" y="2994355"/>
                </a:lnTo>
                <a:lnTo>
                  <a:pt x="1000" y="2994355"/>
                </a:lnTo>
                <a:cubicBezTo>
                  <a:pt x="667" y="2295657"/>
                  <a:pt x="333" y="1596959"/>
                  <a:pt x="0" y="89826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">
            <a:noFill/>
          </a:ln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 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 tai poistamalla kuvan ja lisäämällä uuden kuvan napsauttamalla kuvaketta</a:t>
            </a:r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12948" y="1184148"/>
            <a:ext cx="8193024" cy="1800000"/>
          </a:xfrm>
        </p:spPr>
        <p:txBody>
          <a:bodyPr anchor="ctr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Otsikko, Esityksen aloitussivu </a:t>
            </a:r>
            <a:br>
              <a:rPr lang="fi-FI" dirty="0"/>
            </a:br>
            <a:r>
              <a:rPr lang="fi-FI" dirty="0"/>
              <a:t>– </a:t>
            </a:r>
            <a:r>
              <a:rPr lang="fi-FI" dirty="0" err="1"/>
              <a:t>Arial</a:t>
            </a:r>
            <a:r>
              <a:rPr lang="fi-FI" dirty="0"/>
              <a:t> </a:t>
            </a:r>
            <a:r>
              <a:rPr lang="fi-FI" dirty="0" err="1"/>
              <a:t>Bold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kolme riviä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2948" y="3325673"/>
            <a:ext cx="6950798" cy="642034"/>
          </a:xfrm>
        </p:spPr>
        <p:txBody>
          <a:bodyPr anchor="t" anchorCtr="0"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3">
            <a:extLst>
              <a:ext uri="{FF2B5EF4-FFF2-40B4-BE49-F238E27FC236}">
                <a16:creationId xmlns:a16="http://schemas.microsoft.com/office/drawing/2014/main" id="{885340FB-A085-44AC-B06C-1418A7E1FA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3972" y="3326656"/>
            <a:ext cx="1242000" cy="64203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fi-FI" sz="1600" smtClean="0">
                <a:solidFill>
                  <a:schemeClr val="bg1"/>
                </a:solidFill>
              </a:defRPr>
            </a:lvl1pPr>
          </a:lstStyle>
          <a:p>
            <a:pPr algn="r">
              <a:lnSpc>
                <a:spcPct val="110000"/>
              </a:lnSpc>
              <a:buClr>
                <a:schemeClr val="tx2"/>
              </a:buClr>
            </a:pPr>
            <a:r>
              <a:rPr lang="fi-FI"/>
              <a:t>|  15.5.2024</a:t>
            </a:r>
            <a:endParaRPr lang="fi-FI" sz="1600" dirty="0">
              <a:solidFill>
                <a:schemeClr val="bg1"/>
              </a:solidFill>
            </a:endParaRPr>
          </a:p>
        </p:txBody>
      </p:sp>
      <p:sp>
        <p:nvSpPr>
          <p:cNvPr id="9" name="Alatunnisteen paikkamerkki 4">
            <a:extLst>
              <a:ext uri="{FF2B5EF4-FFF2-40B4-BE49-F238E27FC236}">
                <a16:creationId xmlns:a16="http://schemas.microsoft.com/office/drawing/2014/main" id="{F912D628-CD7A-4946-A2B4-D103992E9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1172" y="3052610"/>
            <a:ext cx="4114800" cy="204601"/>
          </a:xfrm>
        </p:spPr>
        <p:txBody>
          <a:bodyPr vert="horz" lIns="0" tIns="0" rIns="0" bIns="0" rtlCol="0" anchor="t" anchorCtr="0">
            <a:noAutofit/>
          </a:bodyPr>
          <a:lstStyle>
            <a:lvl1pPr algn="r">
              <a:defRPr lang="fi-FI" sz="1600" dirty="0" smtClean="0">
                <a:solidFill>
                  <a:schemeClr val="bg1"/>
                </a:solidFill>
              </a:defRPr>
            </a:lvl1pPr>
          </a:lstStyle>
          <a:p>
            <a:pPr>
              <a:lnSpc>
                <a:spcPct val="110000"/>
              </a:lnSpc>
              <a:buClr>
                <a:schemeClr val="tx2"/>
              </a:buClr>
            </a:pPr>
            <a:r>
              <a:rPr lang="fi-FI"/>
              <a:t>Maarit Vainio</a:t>
            </a:r>
            <a:endParaRPr lang="fi-FI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81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opetus 2" type="title" preserve="1">
  <p:cSld name="endp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>
            <a:extLst>
              <a:ext uri="{FF2B5EF4-FFF2-40B4-BE49-F238E27FC236}">
                <a16:creationId xmlns:a16="http://schemas.microsoft.com/office/drawing/2014/main" id="{EB983361-D7DC-4F8A-A98B-CCC6C2C2A7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3" y="180000"/>
            <a:ext cx="11832392" cy="4674025"/>
          </a:xfrm>
          <a:custGeom>
            <a:avLst/>
            <a:gdLst>
              <a:gd name="T0" fmla="*/ 0 w 32870"/>
              <a:gd name="T1" fmla="*/ 4209 h 12980"/>
              <a:gd name="T2" fmla="*/ 0 w 32870"/>
              <a:gd name="T3" fmla="*/ 12980 h 12980"/>
              <a:gd name="T4" fmla="*/ 15744 w 32870"/>
              <a:gd name="T5" fmla="*/ 9766 h 12980"/>
              <a:gd name="T6" fmla="*/ 32870 w 32870"/>
              <a:gd name="T7" fmla="*/ 9751 h 12980"/>
              <a:gd name="T8" fmla="*/ 32870 w 32870"/>
              <a:gd name="T9" fmla="*/ 0 h 12980"/>
              <a:gd name="T10" fmla="*/ 11591 w 32870"/>
              <a:gd name="T11" fmla="*/ 0 h 12980"/>
              <a:gd name="T12" fmla="*/ 0 w 32870"/>
              <a:gd name="T13" fmla="*/ 4209 h 12980"/>
              <a:gd name="connsiteX0" fmla="*/ 0 w 32870"/>
              <a:gd name="connsiteY0" fmla="*/ 4209 h 13212"/>
              <a:gd name="connsiteX1" fmla="*/ 0 w 32870"/>
              <a:gd name="connsiteY1" fmla="*/ 12980 h 13212"/>
              <a:gd name="connsiteX2" fmla="*/ 32870 w 32870"/>
              <a:gd name="connsiteY2" fmla="*/ 9751 h 13212"/>
              <a:gd name="connsiteX3" fmla="*/ 32870 w 32870"/>
              <a:gd name="connsiteY3" fmla="*/ 0 h 13212"/>
              <a:gd name="connsiteX4" fmla="*/ 11591 w 32870"/>
              <a:gd name="connsiteY4" fmla="*/ 0 h 13212"/>
              <a:gd name="connsiteX5" fmla="*/ 0 w 32870"/>
              <a:gd name="connsiteY5" fmla="*/ 4209 h 13212"/>
              <a:gd name="connsiteX0" fmla="*/ 0 w 32870"/>
              <a:gd name="connsiteY0" fmla="*/ 4209 h 12980"/>
              <a:gd name="connsiteX1" fmla="*/ 0 w 32870"/>
              <a:gd name="connsiteY1" fmla="*/ 12980 h 12980"/>
              <a:gd name="connsiteX2" fmla="*/ 32870 w 32870"/>
              <a:gd name="connsiteY2" fmla="*/ 9751 h 12980"/>
              <a:gd name="connsiteX3" fmla="*/ 32870 w 32870"/>
              <a:gd name="connsiteY3" fmla="*/ 0 h 12980"/>
              <a:gd name="connsiteX4" fmla="*/ 11591 w 32870"/>
              <a:gd name="connsiteY4" fmla="*/ 0 h 12980"/>
              <a:gd name="connsiteX5" fmla="*/ 0 w 32870"/>
              <a:gd name="connsiteY5" fmla="*/ 4209 h 12980"/>
              <a:gd name="connsiteX0" fmla="*/ 0 w 32870"/>
              <a:gd name="connsiteY0" fmla="*/ 4209 h 12980"/>
              <a:gd name="connsiteX1" fmla="*/ 0 w 32870"/>
              <a:gd name="connsiteY1" fmla="*/ 12980 h 12980"/>
              <a:gd name="connsiteX2" fmla="*/ 32870 w 32870"/>
              <a:gd name="connsiteY2" fmla="*/ 9751 h 12980"/>
              <a:gd name="connsiteX3" fmla="*/ 32870 w 32870"/>
              <a:gd name="connsiteY3" fmla="*/ 0 h 12980"/>
              <a:gd name="connsiteX4" fmla="*/ 11591 w 32870"/>
              <a:gd name="connsiteY4" fmla="*/ 0 h 12980"/>
              <a:gd name="connsiteX5" fmla="*/ 0 w 32870"/>
              <a:gd name="connsiteY5" fmla="*/ 4209 h 1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70" h="12980">
                <a:moveTo>
                  <a:pt x="0" y="4209"/>
                </a:moveTo>
                <a:lnTo>
                  <a:pt x="0" y="12980"/>
                </a:lnTo>
                <a:cubicBezTo>
                  <a:pt x="-29" y="12959"/>
                  <a:pt x="32843" y="9745"/>
                  <a:pt x="32870" y="9751"/>
                </a:cubicBezTo>
                <a:lnTo>
                  <a:pt x="32870" y="0"/>
                </a:lnTo>
                <a:lnTo>
                  <a:pt x="11591" y="0"/>
                </a:lnTo>
                <a:cubicBezTo>
                  <a:pt x="10879" y="2578"/>
                  <a:pt x="7831" y="4511"/>
                  <a:pt x="0" y="4209"/>
                </a:cubicBez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8425028E-4F6B-423C-8786-AC5A436EB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3" y="3690302"/>
            <a:ext cx="11832392" cy="2987423"/>
          </a:xfrm>
          <a:custGeom>
            <a:avLst/>
            <a:gdLst>
              <a:gd name="T0" fmla="*/ 0 w 32870"/>
              <a:gd name="T1" fmla="*/ 3229 h 8296"/>
              <a:gd name="T2" fmla="*/ 0 w 32870"/>
              <a:gd name="T3" fmla="*/ 8296 h 8296"/>
              <a:gd name="T4" fmla="*/ 16387 w 32870"/>
              <a:gd name="T5" fmla="*/ 4042 h 8296"/>
              <a:gd name="T6" fmla="*/ 32870 w 32870"/>
              <a:gd name="T7" fmla="*/ 4037 h 8296"/>
              <a:gd name="T8" fmla="*/ 32870 w 32870"/>
              <a:gd name="T9" fmla="*/ 0 h 8296"/>
              <a:gd name="T10" fmla="*/ 15744 w 32870"/>
              <a:gd name="T11" fmla="*/ 14 h 8296"/>
              <a:gd name="T12" fmla="*/ 0 w 32870"/>
              <a:gd name="T13" fmla="*/ 3229 h 8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70" h="8296">
                <a:moveTo>
                  <a:pt x="0" y="3229"/>
                </a:moveTo>
                <a:lnTo>
                  <a:pt x="0" y="8296"/>
                </a:lnTo>
                <a:cubicBezTo>
                  <a:pt x="3928" y="4574"/>
                  <a:pt x="11978" y="4035"/>
                  <a:pt x="16387" y="4042"/>
                </a:cubicBezTo>
                <a:cubicBezTo>
                  <a:pt x="17194" y="4043"/>
                  <a:pt x="24691" y="4041"/>
                  <a:pt x="32870" y="4037"/>
                </a:cubicBezTo>
                <a:lnTo>
                  <a:pt x="32870" y="0"/>
                </a:lnTo>
                <a:cubicBezTo>
                  <a:pt x="24550" y="3"/>
                  <a:pt x="16871" y="7"/>
                  <a:pt x="15744" y="14"/>
                </a:cubicBezTo>
                <a:cubicBezTo>
                  <a:pt x="8177" y="64"/>
                  <a:pt x="3166" y="1290"/>
                  <a:pt x="0" y="3229"/>
                </a:cubicBez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12948" y="1126571"/>
            <a:ext cx="8193024" cy="1415461"/>
          </a:xfrm>
        </p:spPr>
        <p:txBody>
          <a:bodyPr anchor="b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Loppunosto</a:t>
            </a:r>
            <a:r>
              <a:rPr lang="en-GB" dirty="0"/>
              <a:t> / </a:t>
            </a:r>
            <a:r>
              <a:rPr lang="en-GB" dirty="0" err="1"/>
              <a:t>kehoitus</a:t>
            </a:r>
            <a:r>
              <a:rPr lang="en-GB" dirty="0"/>
              <a:t> 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12948" y="5518404"/>
            <a:ext cx="8193024" cy="891540"/>
          </a:xfrm>
        </p:spPr>
        <p:txBody>
          <a:bodyPr anchor="ctr" anchorCtr="0"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Esittäjän sähköpostiosoite, tasaus oikeaan reunaan</a:t>
            </a:r>
            <a:br>
              <a:rPr lang="fi-FI" dirty="0"/>
            </a:br>
            <a:r>
              <a:rPr lang="fi-FI" dirty="0"/>
              <a:t>Toinen rivi tarvittaessa</a:t>
            </a:r>
            <a:br>
              <a:rPr lang="fi-FI" dirty="0"/>
            </a:br>
            <a:r>
              <a:rPr lang="fi-FI" dirty="0"/>
              <a:t>ely-keskus.fi</a:t>
            </a:r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1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opetus 3" type="title" preserve="1">
  <p:cSld name="endp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9">
            <a:extLst>
              <a:ext uri="{FF2B5EF4-FFF2-40B4-BE49-F238E27FC236}">
                <a16:creationId xmlns:a16="http://schemas.microsoft.com/office/drawing/2014/main" id="{2F879CE6-F58E-498F-BFF8-897875D76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098364"/>
            <a:ext cx="11832393" cy="4209097"/>
          </a:xfrm>
          <a:custGeom>
            <a:avLst/>
            <a:gdLst>
              <a:gd name="T0" fmla="*/ 0 w 32870"/>
              <a:gd name="T1" fmla="*/ 4740 h 11678"/>
              <a:gd name="T2" fmla="*/ 0 w 32870"/>
              <a:gd name="T3" fmla="*/ 11678 h 11678"/>
              <a:gd name="T4" fmla="*/ 19067 w 32870"/>
              <a:gd name="T5" fmla="*/ 4661 h 11678"/>
              <a:gd name="T6" fmla="*/ 32870 w 32870"/>
              <a:gd name="T7" fmla="*/ 4650 h 11678"/>
              <a:gd name="T8" fmla="*/ 32870 w 32870"/>
              <a:gd name="T9" fmla="*/ 0 h 11678"/>
              <a:gd name="T10" fmla="*/ 18389 w 32870"/>
              <a:gd name="T11" fmla="*/ 20 h 11678"/>
              <a:gd name="T12" fmla="*/ 0 w 32870"/>
              <a:gd name="T13" fmla="*/ 4740 h 11678"/>
              <a:gd name="connsiteX0" fmla="*/ 0 w 32870"/>
              <a:gd name="connsiteY0" fmla="*/ 4740 h 11678"/>
              <a:gd name="connsiteX1" fmla="*/ 0 w 32870"/>
              <a:gd name="connsiteY1" fmla="*/ 11678 h 11678"/>
              <a:gd name="connsiteX2" fmla="*/ 32870 w 32870"/>
              <a:gd name="connsiteY2" fmla="*/ 4650 h 11678"/>
              <a:gd name="connsiteX3" fmla="*/ 32870 w 32870"/>
              <a:gd name="connsiteY3" fmla="*/ 0 h 11678"/>
              <a:gd name="connsiteX4" fmla="*/ 18389 w 32870"/>
              <a:gd name="connsiteY4" fmla="*/ 20 h 11678"/>
              <a:gd name="connsiteX5" fmla="*/ 0 w 32870"/>
              <a:gd name="connsiteY5" fmla="*/ 4740 h 11678"/>
              <a:gd name="connsiteX0" fmla="*/ 0 w 32870"/>
              <a:gd name="connsiteY0" fmla="*/ 4740 h 11678"/>
              <a:gd name="connsiteX1" fmla="*/ 0 w 32870"/>
              <a:gd name="connsiteY1" fmla="*/ 11678 h 11678"/>
              <a:gd name="connsiteX2" fmla="*/ 32870 w 32870"/>
              <a:gd name="connsiteY2" fmla="*/ 4650 h 11678"/>
              <a:gd name="connsiteX3" fmla="*/ 32870 w 32870"/>
              <a:gd name="connsiteY3" fmla="*/ 0 h 11678"/>
              <a:gd name="connsiteX4" fmla="*/ 18389 w 32870"/>
              <a:gd name="connsiteY4" fmla="*/ 20 h 11678"/>
              <a:gd name="connsiteX5" fmla="*/ 0 w 32870"/>
              <a:gd name="connsiteY5" fmla="*/ 4740 h 11678"/>
              <a:gd name="connsiteX0" fmla="*/ 0 w 32870"/>
              <a:gd name="connsiteY0" fmla="*/ 4740 h 11678"/>
              <a:gd name="connsiteX1" fmla="*/ 0 w 32870"/>
              <a:gd name="connsiteY1" fmla="*/ 11678 h 11678"/>
              <a:gd name="connsiteX2" fmla="*/ 32870 w 32870"/>
              <a:gd name="connsiteY2" fmla="*/ 4650 h 11678"/>
              <a:gd name="connsiteX3" fmla="*/ 32870 w 32870"/>
              <a:gd name="connsiteY3" fmla="*/ 0 h 11678"/>
              <a:gd name="connsiteX4" fmla="*/ 18389 w 32870"/>
              <a:gd name="connsiteY4" fmla="*/ 20 h 11678"/>
              <a:gd name="connsiteX5" fmla="*/ 0 w 32870"/>
              <a:gd name="connsiteY5" fmla="*/ 4740 h 11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70" h="11678">
                <a:moveTo>
                  <a:pt x="0" y="4740"/>
                </a:moveTo>
                <a:lnTo>
                  <a:pt x="0" y="11678"/>
                </a:lnTo>
                <a:cubicBezTo>
                  <a:pt x="-29" y="11700"/>
                  <a:pt x="32880" y="4689"/>
                  <a:pt x="32870" y="4650"/>
                </a:cubicBezTo>
                <a:lnTo>
                  <a:pt x="32870" y="0"/>
                </a:lnTo>
                <a:lnTo>
                  <a:pt x="18389" y="20"/>
                </a:lnTo>
                <a:cubicBezTo>
                  <a:pt x="8797" y="82"/>
                  <a:pt x="3102" y="1939"/>
                  <a:pt x="0" y="4740"/>
                </a:cubicBez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3308B19E-C811-4A25-A76E-FD76B06ED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098364"/>
            <a:ext cx="11832393" cy="5588186"/>
          </a:xfrm>
          <a:custGeom>
            <a:avLst/>
            <a:gdLst>
              <a:gd name="T0" fmla="*/ 32870 w 32870"/>
              <a:gd name="T1" fmla="*/ 15500 h 15500"/>
              <a:gd name="T2" fmla="*/ 32870 w 32870"/>
              <a:gd name="T3" fmla="*/ 0 h 15500"/>
              <a:gd name="T4" fmla="*/ 32870 w 32870"/>
              <a:gd name="T5" fmla="*/ 0 h 15500"/>
              <a:gd name="T6" fmla="*/ 32870 w 32870"/>
              <a:gd name="T7" fmla="*/ 4650 h 15500"/>
              <a:gd name="T8" fmla="*/ 19067 w 32870"/>
              <a:gd name="T9" fmla="*/ 4661 h 15500"/>
              <a:gd name="T10" fmla="*/ 0 w 32870"/>
              <a:gd name="T11" fmla="*/ 11678 h 15500"/>
              <a:gd name="T12" fmla="*/ 0 w 32870"/>
              <a:gd name="T13" fmla="*/ 15500 h 15500"/>
              <a:gd name="T14" fmla="*/ 32870 w 32870"/>
              <a:gd name="T15" fmla="*/ 15500 h 15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870" h="15500">
                <a:moveTo>
                  <a:pt x="32870" y="15500"/>
                </a:moveTo>
                <a:lnTo>
                  <a:pt x="32870" y="0"/>
                </a:lnTo>
                <a:lnTo>
                  <a:pt x="32870" y="0"/>
                </a:lnTo>
                <a:lnTo>
                  <a:pt x="32870" y="4650"/>
                </a:lnTo>
                <a:cubicBezTo>
                  <a:pt x="28166" y="4655"/>
                  <a:pt x="20406" y="4664"/>
                  <a:pt x="19067" y="4661"/>
                </a:cubicBezTo>
                <a:cubicBezTo>
                  <a:pt x="13563" y="4653"/>
                  <a:pt x="2671" y="5450"/>
                  <a:pt x="0" y="11678"/>
                </a:cubicBezTo>
                <a:lnTo>
                  <a:pt x="0" y="15500"/>
                </a:lnTo>
                <a:lnTo>
                  <a:pt x="32870" y="15500"/>
                </a:ln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12948" y="3428999"/>
            <a:ext cx="8193024" cy="1125203"/>
          </a:xfrm>
        </p:spPr>
        <p:txBody>
          <a:bodyPr anchor="b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Loppunosto</a:t>
            </a:r>
            <a:r>
              <a:rPr lang="en-GB" dirty="0"/>
              <a:t> / </a:t>
            </a:r>
            <a:r>
              <a:rPr lang="en-GB" dirty="0" err="1"/>
              <a:t>kehoitus</a:t>
            </a:r>
            <a:r>
              <a:rPr lang="en-GB" dirty="0"/>
              <a:t> 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12948" y="5102352"/>
            <a:ext cx="8193024" cy="891540"/>
          </a:xfrm>
        </p:spPr>
        <p:txBody>
          <a:bodyPr anchor="ctr" anchorCtr="0"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Esittäjän sähköpostiosoite, tasaus oikeaan reunaan</a:t>
            </a:r>
            <a:br>
              <a:rPr lang="fi-FI" dirty="0"/>
            </a:br>
            <a:r>
              <a:rPr lang="fi-FI" dirty="0"/>
              <a:t>Toinen rivi tarvittaessa</a:t>
            </a:r>
            <a:br>
              <a:rPr lang="fi-FI" dirty="0"/>
            </a:br>
            <a:r>
              <a:rPr lang="fi-FI" dirty="0"/>
              <a:t>ely-keskus.fi</a:t>
            </a:r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9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 4" preserve="1" userDrawn="1">
  <p:cSld name="titl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8">
            <a:extLst>
              <a:ext uri="{FF2B5EF4-FFF2-40B4-BE49-F238E27FC236}">
                <a16:creationId xmlns:a16="http://schemas.microsoft.com/office/drawing/2014/main" id="{9D79146F-FB5D-482D-BEE2-42A25810FC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2661957"/>
            <a:ext cx="11834341" cy="3985046"/>
          </a:xfrm>
          <a:custGeom>
            <a:avLst/>
            <a:gdLst>
              <a:gd name="T0" fmla="*/ 32870 w 32870"/>
              <a:gd name="T1" fmla="*/ 15500 h 15500"/>
              <a:gd name="T2" fmla="*/ 32870 w 32870"/>
              <a:gd name="T3" fmla="*/ 0 h 15500"/>
              <a:gd name="T4" fmla="*/ 32870 w 32870"/>
              <a:gd name="T5" fmla="*/ 0 h 15500"/>
              <a:gd name="T6" fmla="*/ 32870 w 32870"/>
              <a:gd name="T7" fmla="*/ 4650 h 15500"/>
              <a:gd name="T8" fmla="*/ 19067 w 32870"/>
              <a:gd name="T9" fmla="*/ 4661 h 15500"/>
              <a:gd name="T10" fmla="*/ 0 w 32870"/>
              <a:gd name="T11" fmla="*/ 11678 h 15500"/>
              <a:gd name="T12" fmla="*/ 0 w 32870"/>
              <a:gd name="T13" fmla="*/ 15500 h 15500"/>
              <a:gd name="T14" fmla="*/ 32870 w 32870"/>
              <a:gd name="T15" fmla="*/ 15500 h 15500"/>
              <a:gd name="connsiteX0" fmla="*/ 32870 w 32870"/>
              <a:gd name="connsiteY0" fmla="*/ 15500 h 15500"/>
              <a:gd name="connsiteX1" fmla="*/ 32870 w 32870"/>
              <a:gd name="connsiteY1" fmla="*/ 0 h 15500"/>
              <a:gd name="connsiteX2" fmla="*/ 32870 w 32870"/>
              <a:gd name="connsiteY2" fmla="*/ 4650 h 15500"/>
              <a:gd name="connsiteX3" fmla="*/ 19067 w 32870"/>
              <a:gd name="connsiteY3" fmla="*/ 4661 h 15500"/>
              <a:gd name="connsiteX4" fmla="*/ 0 w 32870"/>
              <a:gd name="connsiteY4" fmla="*/ 11678 h 15500"/>
              <a:gd name="connsiteX5" fmla="*/ 0 w 32870"/>
              <a:gd name="connsiteY5" fmla="*/ 15500 h 15500"/>
              <a:gd name="connsiteX6" fmla="*/ 32870 w 32870"/>
              <a:gd name="connsiteY6" fmla="*/ 15500 h 15500"/>
              <a:gd name="connsiteX0" fmla="*/ 32870 w 32870"/>
              <a:gd name="connsiteY0" fmla="*/ 10850 h 10850"/>
              <a:gd name="connsiteX1" fmla="*/ 32870 w 32870"/>
              <a:gd name="connsiteY1" fmla="*/ 0 h 10850"/>
              <a:gd name="connsiteX2" fmla="*/ 19067 w 32870"/>
              <a:gd name="connsiteY2" fmla="*/ 11 h 10850"/>
              <a:gd name="connsiteX3" fmla="*/ 0 w 32870"/>
              <a:gd name="connsiteY3" fmla="*/ 7028 h 10850"/>
              <a:gd name="connsiteX4" fmla="*/ 0 w 32870"/>
              <a:gd name="connsiteY4" fmla="*/ 10850 h 10850"/>
              <a:gd name="connsiteX5" fmla="*/ 32870 w 32870"/>
              <a:gd name="connsiteY5" fmla="*/ 10850 h 1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70" h="10850">
                <a:moveTo>
                  <a:pt x="32870" y="10850"/>
                </a:moveTo>
                <a:lnTo>
                  <a:pt x="32870" y="0"/>
                </a:lnTo>
                <a:lnTo>
                  <a:pt x="19067" y="11"/>
                </a:lnTo>
                <a:cubicBezTo>
                  <a:pt x="13563" y="3"/>
                  <a:pt x="2671" y="800"/>
                  <a:pt x="0" y="7028"/>
                </a:cubicBezTo>
                <a:lnTo>
                  <a:pt x="0" y="10850"/>
                </a:lnTo>
                <a:lnTo>
                  <a:pt x="32870" y="10850"/>
                </a:ln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11" name="Freeform 19">
            <a:extLst>
              <a:ext uri="{FF2B5EF4-FFF2-40B4-BE49-F238E27FC236}">
                <a16:creationId xmlns:a16="http://schemas.microsoft.com/office/drawing/2014/main" id="{B5B976A8-CE61-4DC9-871A-17A9AC0F8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098364"/>
            <a:ext cx="11834341" cy="4209096"/>
          </a:xfrm>
          <a:custGeom>
            <a:avLst/>
            <a:gdLst>
              <a:gd name="T0" fmla="*/ 0 w 32870"/>
              <a:gd name="T1" fmla="*/ 4740 h 11678"/>
              <a:gd name="T2" fmla="*/ 0 w 32870"/>
              <a:gd name="T3" fmla="*/ 11678 h 11678"/>
              <a:gd name="T4" fmla="*/ 19067 w 32870"/>
              <a:gd name="T5" fmla="*/ 4661 h 11678"/>
              <a:gd name="T6" fmla="*/ 32870 w 32870"/>
              <a:gd name="T7" fmla="*/ 4650 h 11678"/>
              <a:gd name="T8" fmla="*/ 32870 w 32870"/>
              <a:gd name="T9" fmla="*/ 0 h 11678"/>
              <a:gd name="T10" fmla="*/ 18389 w 32870"/>
              <a:gd name="T11" fmla="*/ 20 h 11678"/>
              <a:gd name="T12" fmla="*/ 0 w 32870"/>
              <a:gd name="T13" fmla="*/ 4740 h 1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70" h="11678">
                <a:moveTo>
                  <a:pt x="0" y="4740"/>
                </a:moveTo>
                <a:lnTo>
                  <a:pt x="0" y="11678"/>
                </a:lnTo>
                <a:cubicBezTo>
                  <a:pt x="2671" y="5450"/>
                  <a:pt x="13563" y="4653"/>
                  <a:pt x="19067" y="4661"/>
                </a:cubicBezTo>
                <a:cubicBezTo>
                  <a:pt x="20406" y="4663"/>
                  <a:pt x="28166" y="4655"/>
                  <a:pt x="32870" y="4650"/>
                </a:cubicBezTo>
                <a:lnTo>
                  <a:pt x="32870" y="0"/>
                </a:lnTo>
                <a:cubicBezTo>
                  <a:pt x="28197" y="2"/>
                  <a:pt x="20433" y="7"/>
                  <a:pt x="18389" y="20"/>
                </a:cubicBezTo>
                <a:cubicBezTo>
                  <a:pt x="8797" y="82"/>
                  <a:pt x="3102" y="1939"/>
                  <a:pt x="0" y="4740"/>
                </a:cubicBezTo>
                <a:close/>
              </a:path>
            </a:pathLst>
          </a:custGeom>
          <a:solidFill>
            <a:srgbClr val="577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3012948" y="3387374"/>
            <a:ext cx="8193024" cy="1800000"/>
          </a:xfrm>
        </p:spPr>
        <p:txBody>
          <a:bodyPr anchor="ctr" anchorCtr="0"/>
          <a:lstStyle>
            <a:lvl1pPr algn="r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Otsikko, Esityksen aloitussivu</a:t>
            </a:r>
            <a:br>
              <a:rPr lang="fi-FI" dirty="0"/>
            </a:br>
            <a:r>
              <a:rPr lang="fi-FI" dirty="0"/>
              <a:t>– </a:t>
            </a:r>
            <a:r>
              <a:rPr lang="fi-FI" dirty="0" err="1"/>
              <a:t>Arial</a:t>
            </a:r>
            <a:r>
              <a:rPr lang="fi-FI" dirty="0"/>
              <a:t> </a:t>
            </a:r>
            <a:r>
              <a:rPr lang="fi-FI" dirty="0" err="1"/>
              <a:t>Bold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kolme riviä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3012949" y="5597458"/>
            <a:ext cx="6969312" cy="642035"/>
          </a:xfrm>
        </p:spPr>
        <p:txBody>
          <a:bodyPr/>
          <a:lstStyle>
            <a:lvl1pPr marL="0" indent="0" algn="r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  <p:sp>
        <p:nvSpPr>
          <p:cNvPr id="7" name="Päivämäärän paikkamerkki 3">
            <a:extLst>
              <a:ext uri="{FF2B5EF4-FFF2-40B4-BE49-F238E27FC236}">
                <a16:creationId xmlns:a16="http://schemas.microsoft.com/office/drawing/2014/main" id="{1985E3F4-62CC-4CEC-8965-E8A66FBC78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82260" y="5597458"/>
            <a:ext cx="1242000" cy="64203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fi-FI" sz="1600" smtClean="0">
                <a:solidFill>
                  <a:schemeClr val="bg1"/>
                </a:solidFill>
              </a:defRPr>
            </a:lvl1pPr>
          </a:lstStyle>
          <a:p>
            <a:pPr algn="r">
              <a:lnSpc>
                <a:spcPct val="110000"/>
              </a:lnSpc>
              <a:buClr>
                <a:schemeClr val="tx2"/>
              </a:buClr>
            </a:pPr>
            <a:r>
              <a:rPr lang="fi-FI"/>
              <a:t>|  15.5.2024</a:t>
            </a:r>
            <a:endParaRPr lang="fi-FI" sz="1600" dirty="0">
              <a:solidFill>
                <a:schemeClr val="bg1"/>
              </a:solidFill>
            </a:endParaRPr>
          </a:p>
        </p:txBody>
      </p:sp>
      <p:sp>
        <p:nvSpPr>
          <p:cNvPr id="8" name="Alatunnisteen paikkamerkki 4">
            <a:extLst>
              <a:ext uri="{FF2B5EF4-FFF2-40B4-BE49-F238E27FC236}">
                <a16:creationId xmlns:a16="http://schemas.microsoft.com/office/drawing/2014/main" id="{253E613E-3102-404E-9128-95F7165B5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09460" y="5307460"/>
            <a:ext cx="4114800" cy="241091"/>
          </a:xfrm>
        </p:spPr>
        <p:txBody>
          <a:bodyPr vert="horz" lIns="0" tIns="0" rIns="0" bIns="0" rtlCol="0" anchor="t" anchorCtr="0">
            <a:noAutofit/>
          </a:bodyPr>
          <a:lstStyle>
            <a:lvl1pPr algn="r">
              <a:defRPr lang="fi-FI" sz="1600" dirty="0" smtClean="0">
                <a:solidFill>
                  <a:schemeClr val="bg1"/>
                </a:solidFill>
              </a:defRPr>
            </a:lvl1pPr>
          </a:lstStyle>
          <a:p>
            <a:pPr>
              <a:lnSpc>
                <a:spcPct val="110000"/>
              </a:lnSpc>
              <a:buClr>
                <a:schemeClr val="tx2"/>
              </a:buClr>
            </a:pPr>
            <a:r>
              <a:rPr lang="fi-FI"/>
              <a:t>Maarit Vainio</a:t>
            </a:r>
            <a:endParaRPr lang="fi-FI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40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 5" preserve="1" userDrawn="1">
  <p:cSld name="titl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BCDB66CB-32B3-4919-96E8-5955B8D699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7" y="453334"/>
            <a:ext cx="2538989" cy="652273"/>
          </a:xfrm>
          <a:prstGeom prst="rect">
            <a:avLst/>
          </a:prstGeom>
        </p:spPr>
      </p:pic>
      <p:sp>
        <p:nvSpPr>
          <p:cNvPr id="7" name="Freeform 24">
            <a:extLst>
              <a:ext uri="{FF2B5EF4-FFF2-40B4-BE49-F238E27FC236}">
                <a16:creationId xmlns:a16="http://schemas.microsoft.com/office/drawing/2014/main" id="{1A042BF1-EF78-493D-A6DE-B399BD8FC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>
            <a:off x="178632" y="180000"/>
            <a:ext cx="8284039" cy="6515254"/>
          </a:xfrm>
          <a:custGeom>
            <a:avLst/>
            <a:gdLst>
              <a:gd name="T0" fmla="*/ 23006 w 23006"/>
              <a:gd name="T1" fmla="*/ 0 h 18070"/>
              <a:gd name="T2" fmla="*/ 11591 w 23006"/>
              <a:gd name="T3" fmla="*/ 0 h 18070"/>
              <a:gd name="T4" fmla="*/ 0 w 23006"/>
              <a:gd name="T5" fmla="*/ 4209 h 18070"/>
              <a:gd name="T6" fmla="*/ 0 w 23006"/>
              <a:gd name="T7" fmla="*/ 18070 h 18070"/>
              <a:gd name="T8" fmla="*/ 18262 w 23006"/>
              <a:gd name="T9" fmla="*/ 18070 h 18070"/>
              <a:gd name="T10" fmla="*/ 18262 w 23006"/>
              <a:gd name="T11" fmla="*/ 17566 h 18070"/>
              <a:gd name="T12" fmla="*/ 23006 w 23006"/>
              <a:gd name="T13" fmla="*/ 0 h 18070"/>
              <a:gd name="connsiteX0" fmla="*/ 23006 w 23006"/>
              <a:gd name="connsiteY0" fmla="*/ 0 h 18070"/>
              <a:gd name="connsiteX1" fmla="*/ 11591 w 23006"/>
              <a:gd name="connsiteY1" fmla="*/ 0 h 18070"/>
              <a:gd name="connsiteX2" fmla="*/ 0 w 23006"/>
              <a:gd name="connsiteY2" fmla="*/ 4209 h 18070"/>
              <a:gd name="connsiteX3" fmla="*/ 0 w 23006"/>
              <a:gd name="connsiteY3" fmla="*/ 18070 h 18070"/>
              <a:gd name="connsiteX4" fmla="*/ 18262 w 23006"/>
              <a:gd name="connsiteY4" fmla="*/ 18070 h 18070"/>
              <a:gd name="connsiteX5" fmla="*/ 18295 w 23006"/>
              <a:gd name="connsiteY5" fmla="*/ 17555 h 18070"/>
              <a:gd name="connsiteX6" fmla="*/ 23006 w 23006"/>
              <a:gd name="connsiteY6" fmla="*/ 0 h 18070"/>
              <a:gd name="connsiteX0" fmla="*/ 23006 w 23120"/>
              <a:gd name="connsiteY0" fmla="*/ 0 h 18070"/>
              <a:gd name="connsiteX1" fmla="*/ 11591 w 23120"/>
              <a:gd name="connsiteY1" fmla="*/ 0 h 18070"/>
              <a:gd name="connsiteX2" fmla="*/ 0 w 23120"/>
              <a:gd name="connsiteY2" fmla="*/ 4209 h 18070"/>
              <a:gd name="connsiteX3" fmla="*/ 0 w 23120"/>
              <a:gd name="connsiteY3" fmla="*/ 18070 h 18070"/>
              <a:gd name="connsiteX4" fmla="*/ 18262 w 23120"/>
              <a:gd name="connsiteY4" fmla="*/ 18070 h 18070"/>
              <a:gd name="connsiteX5" fmla="*/ 23120 w 23120"/>
              <a:gd name="connsiteY5" fmla="*/ 7420 h 18070"/>
              <a:gd name="connsiteX6" fmla="*/ 23006 w 23120"/>
              <a:gd name="connsiteY6" fmla="*/ 0 h 18070"/>
              <a:gd name="connsiteX0" fmla="*/ 23006 w 23309"/>
              <a:gd name="connsiteY0" fmla="*/ 0 h 18070"/>
              <a:gd name="connsiteX1" fmla="*/ 11591 w 23309"/>
              <a:gd name="connsiteY1" fmla="*/ 0 h 18070"/>
              <a:gd name="connsiteX2" fmla="*/ 0 w 23309"/>
              <a:gd name="connsiteY2" fmla="*/ 4209 h 18070"/>
              <a:gd name="connsiteX3" fmla="*/ 0 w 23309"/>
              <a:gd name="connsiteY3" fmla="*/ 18070 h 18070"/>
              <a:gd name="connsiteX4" fmla="*/ 18262 w 23309"/>
              <a:gd name="connsiteY4" fmla="*/ 18070 h 18070"/>
              <a:gd name="connsiteX5" fmla="*/ 23006 w 23309"/>
              <a:gd name="connsiteY5" fmla="*/ 0 h 18070"/>
              <a:gd name="connsiteX0" fmla="*/ 23006 w 23146"/>
              <a:gd name="connsiteY0" fmla="*/ 0 h 18070"/>
              <a:gd name="connsiteX1" fmla="*/ 11591 w 23146"/>
              <a:gd name="connsiteY1" fmla="*/ 0 h 18070"/>
              <a:gd name="connsiteX2" fmla="*/ 0 w 23146"/>
              <a:gd name="connsiteY2" fmla="*/ 4209 h 18070"/>
              <a:gd name="connsiteX3" fmla="*/ 0 w 23146"/>
              <a:gd name="connsiteY3" fmla="*/ 18070 h 18070"/>
              <a:gd name="connsiteX4" fmla="*/ 18262 w 23146"/>
              <a:gd name="connsiteY4" fmla="*/ 18070 h 18070"/>
              <a:gd name="connsiteX5" fmla="*/ 23006 w 23146"/>
              <a:gd name="connsiteY5" fmla="*/ 0 h 18070"/>
              <a:gd name="connsiteX0" fmla="*/ 23006 w 23006"/>
              <a:gd name="connsiteY0" fmla="*/ 0 h 18070"/>
              <a:gd name="connsiteX1" fmla="*/ 11591 w 23006"/>
              <a:gd name="connsiteY1" fmla="*/ 0 h 18070"/>
              <a:gd name="connsiteX2" fmla="*/ 0 w 23006"/>
              <a:gd name="connsiteY2" fmla="*/ 4209 h 18070"/>
              <a:gd name="connsiteX3" fmla="*/ 0 w 23006"/>
              <a:gd name="connsiteY3" fmla="*/ 18070 h 18070"/>
              <a:gd name="connsiteX4" fmla="*/ 18262 w 23006"/>
              <a:gd name="connsiteY4" fmla="*/ 18070 h 18070"/>
              <a:gd name="connsiteX5" fmla="*/ 23006 w 23006"/>
              <a:gd name="connsiteY5" fmla="*/ 0 h 1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" h="18070">
                <a:moveTo>
                  <a:pt x="23006" y="0"/>
                </a:moveTo>
                <a:lnTo>
                  <a:pt x="11591" y="0"/>
                </a:lnTo>
                <a:cubicBezTo>
                  <a:pt x="10879" y="2578"/>
                  <a:pt x="7831" y="4511"/>
                  <a:pt x="0" y="4209"/>
                </a:cubicBezTo>
                <a:lnTo>
                  <a:pt x="0" y="18070"/>
                </a:lnTo>
                <a:lnTo>
                  <a:pt x="18262" y="18070"/>
                </a:lnTo>
                <a:cubicBezTo>
                  <a:pt x="18287" y="18090"/>
                  <a:pt x="22931" y="62"/>
                  <a:pt x="23006" y="0"/>
                </a:cubicBezTo>
                <a:close/>
              </a:path>
            </a:pathLst>
          </a:custGeom>
          <a:solidFill>
            <a:srgbClr val="003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64E3C18-FA14-4185-BE65-FDB45FD88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29868" y="2825496"/>
            <a:ext cx="5143500" cy="2391156"/>
          </a:xfrm>
        </p:spPr>
        <p:txBody>
          <a:bodyPr anchor="ctr" anchorCtr="0"/>
          <a:lstStyle>
            <a:lvl1pPr algn="l"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Otsikko, Esityksen aloitussivu </a:t>
            </a:r>
            <a:br>
              <a:rPr lang="fi-FI" dirty="0"/>
            </a:br>
            <a:r>
              <a:rPr lang="fi-FI" dirty="0"/>
              <a:t>– </a:t>
            </a:r>
            <a:r>
              <a:rPr lang="fi-FI" dirty="0" err="1"/>
              <a:t>Arial</a:t>
            </a:r>
            <a:r>
              <a:rPr lang="fi-FI" dirty="0"/>
              <a:t> </a:t>
            </a:r>
            <a:r>
              <a:rPr lang="fi-FI" dirty="0" err="1"/>
              <a:t>Bold</a:t>
            </a:r>
            <a:br>
              <a:rPr lang="fi-FI" dirty="0"/>
            </a:br>
            <a:r>
              <a:rPr lang="fi-FI" dirty="0" err="1"/>
              <a:t>max</a:t>
            </a:r>
            <a:r>
              <a:rPr lang="fi-FI" dirty="0"/>
              <a:t>. kolme riviä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433C471F-8838-4C25-8EB0-AD6B71B38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2074" y="5703145"/>
            <a:ext cx="4195818" cy="642035"/>
          </a:xfrm>
        </p:spPr>
        <p:txBody>
          <a:bodyPr anchor="t" anchorCtr="0"/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3" name="Kuvan paikkamerkki 2">
            <a:extLst>
              <a:ext uri="{FF2B5EF4-FFF2-40B4-BE49-F238E27FC236}">
                <a16:creationId xmlns:a16="http://schemas.microsoft.com/office/drawing/2014/main" id="{BFBF6B36-2C5D-4C96-B600-824137F55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747818" y="180000"/>
            <a:ext cx="5266800" cy="6516000"/>
          </a:xfrm>
          <a:custGeom>
            <a:avLst/>
            <a:gdLst>
              <a:gd name="connsiteX0" fmla="*/ 0 w 11834341"/>
              <a:gd name="connsiteY0" fmla="*/ 0 h 2987423"/>
              <a:gd name="connsiteX1" fmla="*/ 11834341 w 11834341"/>
              <a:gd name="connsiteY1" fmla="*/ 0 h 2987423"/>
              <a:gd name="connsiteX2" fmla="*/ 11834341 w 11834341"/>
              <a:gd name="connsiteY2" fmla="*/ 2987423 h 2987423"/>
              <a:gd name="connsiteX3" fmla="*/ 0 w 11834341"/>
              <a:gd name="connsiteY3" fmla="*/ 2987423 h 2987423"/>
              <a:gd name="connsiteX4" fmla="*/ 0 w 11834341"/>
              <a:gd name="connsiteY4" fmla="*/ 0 h 2987423"/>
              <a:gd name="connsiteX0" fmla="*/ 9467 w 11843808"/>
              <a:gd name="connsiteY0" fmla="*/ 0 h 2987423"/>
              <a:gd name="connsiteX1" fmla="*/ 11843808 w 11843808"/>
              <a:gd name="connsiteY1" fmla="*/ 0 h 2987423"/>
              <a:gd name="connsiteX2" fmla="*/ 11843808 w 11843808"/>
              <a:gd name="connsiteY2" fmla="*/ 2987423 h 2987423"/>
              <a:gd name="connsiteX3" fmla="*/ 9467 w 11843808"/>
              <a:gd name="connsiteY3" fmla="*/ 2987423 h 2987423"/>
              <a:gd name="connsiteX4" fmla="*/ 0 w 11843808"/>
              <a:gd name="connsiteY4" fmla="*/ 1159280 h 2987423"/>
              <a:gd name="connsiteX5" fmla="*/ 9467 w 11843808"/>
              <a:gd name="connsiteY5" fmla="*/ 0 h 2987423"/>
              <a:gd name="connsiteX0" fmla="*/ 9467 w 11843808"/>
              <a:gd name="connsiteY0" fmla="*/ 2008 h 2989431"/>
              <a:gd name="connsiteX1" fmla="*/ 5925312 w 11843808"/>
              <a:gd name="connsiteY1" fmla="*/ 0 h 2989431"/>
              <a:gd name="connsiteX2" fmla="*/ 11843808 w 11843808"/>
              <a:gd name="connsiteY2" fmla="*/ 2008 h 2989431"/>
              <a:gd name="connsiteX3" fmla="*/ 11843808 w 11843808"/>
              <a:gd name="connsiteY3" fmla="*/ 2989431 h 2989431"/>
              <a:gd name="connsiteX4" fmla="*/ 9467 w 11843808"/>
              <a:gd name="connsiteY4" fmla="*/ 2989431 h 2989431"/>
              <a:gd name="connsiteX5" fmla="*/ 0 w 11843808"/>
              <a:gd name="connsiteY5" fmla="*/ 1161288 h 2989431"/>
              <a:gd name="connsiteX6" fmla="*/ 9467 w 11843808"/>
              <a:gd name="connsiteY6" fmla="*/ 2008 h 2989431"/>
              <a:gd name="connsiteX0" fmla="*/ 650 w 11834991"/>
              <a:gd name="connsiteY0" fmla="*/ 2008 h 2989431"/>
              <a:gd name="connsiteX1" fmla="*/ 5916495 w 11834991"/>
              <a:gd name="connsiteY1" fmla="*/ 0 h 2989431"/>
              <a:gd name="connsiteX2" fmla="*/ 11834991 w 11834991"/>
              <a:gd name="connsiteY2" fmla="*/ 2008 h 2989431"/>
              <a:gd name="connsiteX3" fmla="*/ 11834991 w 11834991"/>
              <a:gd name="connsiteY3" fmla="*/ 2989431 h 2989431"/>
              <a:gd name="connsiteX4" fmla="*/ 650 w 11834991"/>
              <a:gd name="connsiteY4" fmla="*/ 2989431 h 2989431"/>
              <a:gd name="connsiteX5" fmla="*/ 3883 w 11834991"/>
              <a:gd name="connsiteY5" fmla="*/ 1164463 h 2989431"/>
              <a:gd name="connsiteX6" fmla="*/ 650 w 11834991"/>
              <a:gd name="connsiteY6" fmla="*/ 2008 h 2989431"/>
              <a:gd name="connsiteX0" fmla="*/ 3883 w 11834991"/>
              <a:gd name="connsiteY0" fmla="*/ 1164463 h 2989431"/>
              <a:gd name="connsiteX1" fmla="*/ 5916495 w 11834991"/>
              <a:gd name="connsiteY1" fmla="*/ 0 h 2989431"/>
              <a:gd name="connsiteX2" fmla="*/ 11834991 w 11834991"/>
              <a:gd name="connsiteY2" fmla="*/ 2008 h 2989431"/>
              <a:gd name="connsiteX3" fmla="*/ 11834991 w 11834991"/>
              <a:gd name="connsiteY3" fmla="*/ 2989431 h 2989431"/>
              <a:gd name="connsiteX4" fmla="*/ 650 w 11834991"/>
              <a:gd name="connsiteY4" fmla="*/ 2989431 h 2989431"/>
              <a:gd name="connsiteX5" fmla="*/ 3883 w 11834991"/>
              <a:gd name="connsiteY5" fmla="*/ 1164463 h 2989431"/>
              <a:gd name="connsiteX0" fmla="*/ 3883 w 11834991"/>
              <a:gd name="connsiteY0" fmla="*/ 1164463 h 2989431"/>
              <a:gd name="connsiteX1" fmla="*/ 5916495 w 11834991"/>
              <a:gd name="connsiteY1" fmla="*/ 0 h 2989431"/>
              <a:gd name="connsiteX2" fmla="*/ 11834991 w 11834991"/>
              <a:gd name="connsiteY2" fmla="*/ 2008 h 2989431"/>
              <a:gd name="connsiteX3" fmla="*/ 11834991 w 11834991"/>
              <a:gd name="connsiteY3" fmla="*/ 2989431 h 2989431"/>
              <a:gd name="connsiteX4" fmla="*/ 650 w 11834991"/>
              <a:gd name="connsiteY4" fmla="*/ 2989431 h 2989431"/>
              <a:gd name="connsiteX5" fmla="*/ 3883 w 11834991"/>
              <a:gd name="connsiteY5" fmla="*/ 1164463 h 2989431"/>
              <a:gd name="connsiteX0" fmla="*/ 3883 w 11834991"/>
              <a:gd name="connsiteY0" fmla="*/ 1164732 h 2989700"/>
              <a:gd name="connsiteX1" fmla="*/ 5916495 w 11834991"/>
              <a:gd name="connsiteY1" fmla="*/ 269 h 2989700"/>
              <a:gd name="connsiteX2" fmla="*/ 11834991 w 11834991"/>
              <a:gd name="connsiteY2" fmla="*/ 2277 h 2989700"/>
              <a:gd name="connsiteX3" fmla="*/ 11834991 w 11834991"/>
              <a:gd name="connsiteY3" fmla="*/ 2989700 h 2989700"/>
              <a:gd name="connsiteX4" fmla="*/ 650 w 11834991"/>
              <a:gd name="connsiteY4" fmla="*/ 2989700 h 2989700"/>
              <a:gd name="connsiteX5" fmla="*/ 3883 w 11834991"/>
              <a:gd name="connsiteY5" fmla="*/ 1164732 h 2989700"/>
              <a:gd name="connsiteX0" fmla="*/ 3883 w 11834991"/>
              <a:gd name="connsiteY0" fmla="*/ 1164463 h 2989431"/>
              <a:gd name="connsiteX1" fmla="*/ 1805336 w 11834991"/>
              <a:gd name="connsiteY1" fmla="*/ 525357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4463 h 2989431"/>
              <a:gd name="connsiteX1" fmla="*/ 1758770 w 11834991"/>
              <a:gd name="connsiteY1" fmla="*/ 451274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4463 h 2989431"/>
              <a:gd name="connsiteX1" fmla="*/ 1758770 w 11834991"/>
              <a:gd name="connsiteY1" fmla="*/ 451274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4463 h 2989431"/>
              <a:gd name="connsiteX1" fmla="*/ 1758770 w 11834991"/>
              <a:gd name="connsiteY1" fmla="*/ 451274 h 2989431"/>
              <a:gd name="connsiteX2" fmla="*/ 5916495 w 11834991"/>
              <a:gd name="connsiteY2" fmla="*/ 0 h 2989431"/>
              <a:gd name="connsiteX3" fmla="*/ 11834991 w 11834991"/>
              <a:gd name="connsiteY3" fmla="*/ 2008 h 2989431"/>
              <a:gd name="connsiteX4" fmla="*/ 11834991 w 11834991"/>
              <a:gd name="connsiteY4" fmla="*/ 2989431 h 2989431"/>
              <a:gd name="connsiteX5" fmla="*/ 650 w 11834991"/>
              <a:gd name="connsiteY5" fmla="*/ 2989431 h 2989431"/>
              <a:gd name="connsiteX6" fmla="*/ 3883 w 11834991"/>
              <a:gd name="connsiteY6" fmla="*/ 1164463 h 2989431"/>
              <a:gd name="connsiteX0" fmla="*/ 3883 w 11834991"/>
              <a:gd name="connsiteY0" fmla="*/ 1166530 h 2991498"/>
              <a:gd name="connsiteX1" fmla="*/ 1758770 w 11834991"/>
              <a:gd name="connsiteY1" fmla="*/ 453341 h 2991498"/>
              <a:gd name="connsiteX2" fmla="*/ 5916495 w 11834991"/>
              <a:gd name="connsiteY2" fmla="*/ 2067 h 2991498"/>
              <a:gd name="connsiteX3" fmla="*/ 11834991 w 11834991"/>
              <a:gd name="connsiteY3" fmla="*/ 4075 h 2991498"/>
              <a:gd name="connsiteX4" fmla="*/ 11834991 w 11834991"/>
              <a:gd name="connsiteY4" fmla="*/ 2991498 h 2991498"/>
              <a:gd name="connsiteX5" fmla="*/ 650 w 11834991"/>
              <a:gd name="connsiteY5" fmla="*/ 2991498 h 2991498"/>
              <a:gd name="connsiteX6" fmla="*/ 3883 w 11834991"/>
              <a:gd name="connsiteY6" fmla="*/ 1166530 h 2991498"/>
              <a:gd name="connsiteX0" fmla="*/ 3883 w 11834991"/>
              <a:gd name="connsiteY0" fmla="*/ 1164834 h 2989802"/>
              <a:gd name="connsiteX1" fmla="*/ 1758770 w 11834991"/>
              <a:gd name="connsiteY1" fmla="*/ 451645 h 2989802"/>
              <a:gd name="connsiteX2" fmla="*/ 5916495 w 11834991"/>
              <a:gd name="connsiteY2" fmla="*/ 371 h 2989802"/>
              <a:gd name="connsiteX3" fmla="*/ 11834991 w 11834991"/>
              <a:gd name="connsiteY3" fmla="*/ 2379 h 2989802"/>
              <a:gd name="connsiteX4" fmla="*/ 11834991 w 11834991"/>
              <a:gd name="connsiteY4" fmla="*/ 2989802 h 2989802"/>
              <a:gd name="connsiteX5" fmla="*/ 650 w 11834991"/>
              <a:gd name="connsiteY5" fmla="*/ 2989802 h 2989802"/>
              <a:gd name="connsiteX6" fmla="*/ 3883 w 11834991"/>
              <a:gd name="connsiteY6" fmla="*/ 1164834 h 2989802"/>
              <a:gd name="connsiteX0" fmla="*/ 3883 w 11834991"/>
              <a:gd name="connsiteY0" fmla="*/ 1164834 h 2989802"/>
              <a:gd name="connsiteX1" fmla="*/ 1758770 w 11834991"/>
              <a:gd name="connsiteY1" fmla="*/ 451645 h 2989802"/>
              <a:gd name="connsiteX2" fmla="*/ 5916495 w 11834991"/>
              <a:gd name="connsiteY2" fmla="*/ 371 h 2989802"/>
              <a:gd name="connsiteX3" fmla="*/ 11834991 w 11834991"/>
              <a:gd name="connsiteY3" fmla="*/ 2379 h 2989802"/>
              <a:gd name="connsiteX4" fmla="*/ 11834991 w 11834991"/>
              <a:gd name="connsiteY4" fmla="*/ 2989802 h 2989802"/>
              <a:gd name="connsiteX5" fmla="*/ 650 w 11834991"/>
              <a:gd name="connsiteY5" fmla="*/ 2989802 h 2989802"/>
              <a:gd name="connsiteX6" fmla="*/ 3883 w 11834991"/>
              <a:gd name="connsiteY6" fmla="*/ 1164834 h 2989802"/>
              <a:gd name="connsiteX0" fmla="*/ 3883 w 11834991"/>
              <a:gd name="connsiteY0" fmla="*/ 1164775 h 2989743"/>
              <a:gd name="connsiteX1" fmla="*/ 1758770 w 11834991"/>
              <a:gd name="connsiteY1" fmla="*/ 451586 h 2989743"/>
              <a:gd name="connsiteX2" fmla="*/ 5916495 w 11834991"/>
              <a:gd name="connsiteY2" fmla="*/ 312 h 2989743"/>
              <a:gd name="connsiteX3" fmla="*/ 11834991 w 11834991"/>
              <a:gd name="connsiteY3" fmla="*/ 2320 h 2989743"/>
              <a:gd name="connsiteX4" fmla="*/ 11834991 w 11834991"/>
              <a:gd name="connsiteY4" fmla="*/ 2989743 h 2989743"/>
              <a:gd name="connsiteX5" fmla="*/ 650 w 11834991"/>
              <a:gd name="connsiteY5" fmla="*/ 2989743 h 2989743"/>
              <a:gd name="connsiteX6" fmla="*/ 3883 w 11834991"/>
              <a:gd name="connsiteY6" fmla="*/ 1164775 h 2989743"/>
              <a:gd name="connsiteX0" fmla="*/ 3883 w 11834991"/>
              <a:gd name="connsiteY0" fmla="*/ 1164880 h 2989848"/>
              <a:gd name="connsiteX1" fmla="*/ 1932336 w 11834991"/>
              <a:gd name="connsiteY1" fmla="*/ 411474 h 2989848"/>
              <a:gd name="connsiteX2" fmla="*/ 5916495 w 11834991"/>
              <a:gd name="connsiteY2" fmla="*/ 417 h 2989848"/>
              <a:gd name="connsiteX3" fmla="*/ 11834991 w 11834991"/>
              <a:gd name="connsiteY3" fmla="*/ 2425 h 2989848"/>
              <a:gd name="connsiteX4" fmla="*/ 11834991 w 11834991"/>
              <a:gd name="connsiteY4" fmla="*/ 2989848 h 2989848"/>
              <a:gd name="connsiteX5" fmla="*/ 650 w 11834991"/>
              <a:gd name="connsiteY5" fmla="*/ 2989848 h 2989848"/>
              <a:gd name="connsiteX6" fmla="*/ 3883 w 11834991"/>
              <a:gd name="connsiteY6" fmla="*/ 1164880 h 2989848"/>
              <a:gd name="connsiteX0" fmla="*/ 3883 w 11834991"/>
              <a:gd name="connsiteY0" fmla="*/ 1164867 h 2989835"/>
              <a:gd name="connsiteX1" fmla="*/ 1932336 w 11834991"/>
              <a:gd name="connsiteY1" fmla="*/ 411461 h 2989835"/>
              <a:gd name="connsiteX2" fmla="*/ 5916495 w 11834991"/>
              <a:gd name="connsiteY2" fmla="*/ 404 h 2989835"/>
              <a:gd name="connsiteX3" fmla="*/ 11834991 w 11834991"/>
              <a:gd name="connsiteY3" fmla="*/ 2412 h 2989835"/>
              <a:gd name="connsiteX4" fmla="*/ 11834991 w 11834991"/>
              <a:gd name="connsiteY4" fmla="*/ 2989835 h 2989835"/>
              <a:gd name="connsiteX5" fmla="*/ 650 w 11834991"/>
              <a:gd name="connsiteY5" fmla="*/ 2989835 h 2989835"/>
              <a:gd name="connsiteX6" fmla="*/ 3883 w 11834991"/>
              <a:gd name="connsiteY6" fmla="*/ 1164867 h 2989835"/>
              <a:gd name="connsiteX0" fmla="*/ 3883 w 11834991"/>
              <a:gd name="connsiteY0" fmla="*/ 1164888 h 2989856"/>
              <a:gd name="connsiteX1" fmla="*/ 1921753 w 11834991"/>
              <a:gd name="connsiteY1" fmla="*/ 405132 h 2989856"/>
              <a:gd name="connsiteX2" fmla="*/ 5916495 w 11834991"/>
              <a:gd name="connsiteY2" fmla="*/ 425 h 2989856"/>
              <a:gd name="connsiteX3" fmla="*/ 11834991 w 11834991"/>
              <a:gd name="connsiteY3" fmla="*/ 2433 h 2989856"/>
              <a:gd name="connsiteX4" fmla="*/ 11834991 w 11834991"/>
              <a:gd name="connsiteY4" fmla="*/ 2989856 h 2989856"/>
              <a:gd name="connsiteX5" fmla="*/ 650 w 11834991"/>
              <a:gd name="connsiteY5" fmla="*/ 2989856 h 2989856"/>
              <a:gd name="connsiteX6" fmla="*/ 3883 w 11834991"/>
              <a:gd name="connsiteY6" fmla="*/ 1164888 h 2989856"/>
              <a:gd name="connsiteX0" fmla="*/ 43 w 11835384"/>
              <a:gd name="connsiteY0" fmla="*/ 893516 h 2989610"/>
              <a:gd name="connsiteX1" fmla="*/ 1922146 w 11835384"/>
              <a:gd name="connsiteY1" fmla="*/ 404886 h 2989610"/>
              <a:gd name="connsiteX2" fmla="*/ 5916888 w 11835384"/>
              <a:gd name="connsiteY2" fmla="*/ 179 h 2989610"/>
              <a:gd name="connsiteX3" fmla="*/ 11835384 w 11835384"/>
              <a:gd name="connsiteY3" fmla="*/ 2187 h 2989610"/>
              <a:gd name="connsiteX4" fmla="*/ 11835384 w 11835384"/>
              <a:gd name="connsiteY4" fmla="*/ 2989610 h 2989610"/>
              <a:gd name="connsiteX5" fmla="*/ 1043 w 11835384"/>
              <a:gd name="connsiteY5" fmla="*/ 2989610 h 2989610"/>
              <a:gd name="connsiteX6" fmla="*/ 43 w 11835384"/>
              <a:gd name="connsiteY6" fmla="*/ 893516 h 2989610"/>
              <a:gd name="connsiteX0" fmla="*/ 0 w 11835341"/>
              <a:gd name="connsiteY0" fmla="*/ 893516 h 2989610"/>
              <a:gd name="connsiteX1" fmla="*/ 1922103 w 11835341"/>
              <a:gd name="connsiteY1" fmla="*/ 404886 h 2989610"/>
              <a:gd name="connsiteX2" fmla="*/ 5916845 w 11835341"/>
              <a:gd name="connsiteY2" fmla="*/ 179 h 2989610"/>
              <a:gd name="connsiteX3" fmla="*/ 11835341 w 11835341"/>
              <a:gd name="connsiteY3" fmla="*/ 2187 h 2989610"/>
              <a:gd name="connsiteX4" fmla="*/ 11835341 w 11835341"/>
              <a:gd name="connsiteY4" fmla="*/ 2989610 h 2989610"/>
              <a:gd name="connsiteX5" fmla="*/ 1000 w 11835341"/>
              <a:gd name="connsiteY5" fmla="*/ 2989610 h 2989610"/>
              <a:gd name="connsiteX6" fmla="*/ 0 w 11835341"/>
              <a:gd name="connsiteY6" fmla="*/ 893516 h 2989610"/>
              <a:gd name="connsiteX0" fmla="*/ 0 w 11835341"/>
              <a:gd name="connsiteY0" fmla="*/ 893720 h 2989814"/>
              <a:gd name="connsiteX1" fmla="*/ 2025820 w 11835341"/>
              <a:gd name="connsiteY1" fmla="*/ 260013 h 2989814"/>
              <a:gd name="connsiteX2" fmla="*/ 5916845 w 11835341"/>
              <a:gd name="connsiteY2" fmla="*/ 383 h 2989814"/>
              <a:gd name="connsiteX3" fmla="*/ 11835341 w 11835341"/>
              <a:gd name="connsiteY3" fmla="*/ 2391 h 2989814"/>
              <a:gd name="connsiteX4" fmla="*/ 11835341 w 11835341"/>
              <a:gd name="connsiteY4" fmla="*/ 2989814 h 2989814"/>
              <a:gd name="connsiteX5" fmla="*/ 1000 w 11835341"/>
              <a:gd name="connsiteY5" fmla="*/ 2989814 h 2989814"/>
              <a:gd name="connsiteX6" fmla="*/ 0 w 11835341"/>
              <a:gd name="connsiteY6" fmla="*/ 893720 h 2989814"/>
              <a:gd name="connsiteX0" fmla="*/ 0 w 11835341"/>
              <a:gd name="connsiteY0" fmla="*/ 897278 h 2993372"/>
              <a:gd name="connsiteX1" fmla="*/ 2025820 w 11835341"/>
              <a:gd name="connsiteY1" fmla="*/ 263571 h 2993372"/>
              <a:gd name="connsiteX2" fmla="*/ 5916845 w 11835341"/>
              <a:gd name="connsiteY2" fmla="*/ 3941 h 2993372"/>
              <a:gd name="connsiteX3" fmla="*/ 11835341 w 11835341"/>
              <a:gd name="connsiteY3" fmla="*/ 5949 h 2993372"/>
              <a:gd name="connsiteX4" fmla="*/ 11835341 w 11835341"/>
              <a:gd name="connsiteY4" fmla="*/ 2993372 h 2993372"/>
              <a:gd name="connsiteX5" fmla="*/ 1000 w 11835341"/>
              <a:gd name="connsiteY5" fmla="*/ 2993372 h 2993372"/>
              <a:gd name="connsiteX6" fmla="*/ 0 w 11835341"/>
              <a:gd name="connsiteY6" fmla="*/ 897278 h 2993372"/>
              <a:gd name="connsiteX0" fmla="*/ 0 w 11835341"/>
              <a:gd name="connsiteY0" fmla="*/ 898261 h 2994355"/>
              <a:gd name="connsiteX1" fmla="*/ 2025820 w 11835341"/>
              <a:gd name="connsiteY1" fmla="*/ 264554 h 2994355"/>
              <a:gd name="connsiteX2" fmla="*/ 5916845 w 11835341"/>
              <a:gd name="connsiteY2" fmla="*/ 4924 h 2994355"/>
              <a:gd name="connsiteX3" fmla="*/ 11835341 w 11835341"/>
              <a:gd name="connsiteY3" fmla="*/ 6932 h 2994355"/>
              <a:gd name="connsiteX4" fmla="*/ 11835341 w 11835341"/>
              <a:gd name="connsiteY4" fmla="*/ 2994355 h 2994355"/>
              <a:gd name="connsiteX5" fmla="*/ 1000 w 11835341"/>
              <a:gd name="connsiteY5" fmla="*/ 2994355 h 2994355"/>
              <a:gd name="connsiteX6" fmla="*/ 0 w 11835341"/>
              <a:gd name="connsiteY6" fmla="*/ 898261 h 2994355"/>
              <a:gd name="connsiteX0" fmla="*/ 0 w 11835341"/>
              <a:gd name="connsiteY0" fmla="*/ 901345 h 2997439"/>
              <a:gd name="connsiteX1" fmla="*/ 2025820 w 11835341"/>
              <a:gd name="connsiteY1" fmla="*/ 267638 h 2997439"/>
              <a:gd name="connsiteX2" fmla="*/ 3810844 w 11835341"/>
              <a:gd name="connsiteY2" fmla="*/ 3863 h 2997439"/>
              <a:gd name="connsiteX3" fmla="*/ 11835341 w 11835341"/>
              <a:gd name="connsiteY3" fmla="*/ 10016 h 2997439"/>
              <a:gd name="connsiteX4" fmla="*/ 11835341 w 11835341"/>
              <a:gd name="connsiteY4" fmla="*/ 2997439 h 2997439"/>
              <a:gd name="connsiteX5" fmla="*/ 1000 w 11835341"/>
              <a:gd name="connsiteY5" fmla="*/ 2997439 h 2997439"/>
              <a:gd name="connsiteX6" fmla="*/ 0 w 11835341"/>
              <a:gd name="connsiteY6" fmla="*/ 901345 h 2997439"/>
              <a:gd name="connsiteX0" fmla="*/ 0 w 11835341"/>
              <a:gd name="connsiteY0" fmla="*/ 897482 h 2993576"/>
              <a:gd name="connsiteX1" fmla="*/ 2025820 w 11835341"/>
              <a:gd name="connsiteY1" fmla="*/ 263775 h 2993576"/>
              <a:gd name="connsiteX2" fmla="*/ 3810844 w 11835341"/>
              <a:gd name="connsiteY2" fmla="*/ 0 h 2993576"/>
              <a:gd name="connsiteX3" fmla="*/ 11835341 w 11835341"/>
              <a:gd name="connsiteY3" fmla="*/ 6153 h 2993576"/>
              <a:gd name="connsiteX4" fmla="*/ 11835341 w 11835341"/>
              <a:gd name="connsiteY4" fmla="*/ 2993576 h 2993576"/>
              <a:gd name="connsiteX5" fmla="*/ 1000 w 11835341"/>
              <a:gd name="connsiteY5" fmla="*/ 2993576 h 2993576"/>
              <a:gd name="connsiteX6" fmla="*/ 0 w 11835341"/>
              <a:gd name="connsiteY6" fmla="*/ 897482 h 2993576"/>
              <a:gd name="connsiteX0" fmla="*/ 478839 w 12313180"/>
              <a:gd name="connsiteY0" fmla="*/ 2993576 h 2993576"/>
              <a:gd name="connsiteX1" fmla="*/ 2503659 w 12313180"/>
              <a:gd name="connsiteY1" fmla="*/ 263775 h 2993576"/>
              <a:gd name="connsiteX2" fmla="*/ 4288683 w 12313180"/>
              <a:gd name="connsiteY2" fmla="*/ 0 h 2993576"/>
              <a:gd name="connsiteX3" fmla="*/ 12313180 w 12313180"/>
              <a:gd name="connsiteY3" fmla="*/ 6153 h 2993576"/>
              <a:gd name="connsiteX4" fmla="*/ 12313180 w 12313180"/>
              <a:gd name="connsiteY4" fmla="*/ 2993576 h 2993576"/>
              <a:gd name="connsiteX5" fmla="*/ 478839 w 12313180"/>
              <a:gd name="connsiteY5" fmla="*/ 2993576 h 2993576"/>
              <a:gd name="connsiteX0" fmla="*/ 478855 w 12313196"/>
              <a:gd name="connsiteY0" fmla="*/ 2993576 h 2993576"/>
              <a:gd name="connsiteX1" fmla="*/ 2503675 w 12313196"/>
              <a:gd name="connsiteY1" fmla="*/ 263775 h 2993576"/>
              <a:gd name="connsiteX2" fmla="*/ 4288699 w 12313196"/>
              <a:gd name="connsiteY2" fmla="*/ 0 h 2993576"/>
              <a:gd name="connsiteX3" fmla="*/ 12313196 w 12313196"/>
              <a:gd name="connsiteY3" fmla="*/ 6153 h 2993576"/>
              <a:gd name="connsiteX4" fmla="*/ 12313196 w 12313196"/>
              <a:gd name="connsiteY4" fmla="*/ 2993576 h 2993576"/>
              <a:gd name="connsiteX5" fmla="*/ 478855 w 12313196"/>
              <a:gd name="connsiteY5" fmla="*/ 2993576 h 2993576"/>
              <a:gd name="connsiteX0" fmla="*/ 455988 w 12290329"/>
              <a:gd name="connsiteY0" fmla="*/ 2993576 h 2993576"/>
              <a:gd name="connsiteX1" fmla="*/ 2694909 w 12290329"/>
              <a:gd name="connsiteY1" fmla="*/ 983556 h 2993576"/>
              <a:gd name="connsiteX2" fmla="*/ 4265832 w 12290329"/>
              <a:gd name="connsiteY2" fmla="*/ 0 h 2993576"/>
              <a:gd name="connsiteX3" fmla="*/ 12290329 w 12290329"/>
              <a:gd name="connsiteY3" fmla="*/ 6153 h 2993576"/>
              <a:gd name="connsiteX4" fmla="*/ 12290329 w 12290329"/>
              <a:gd name="connsiteY4" fmla="*/ 2993576 h 2993576"/>
              <a:gd name="connsiteX5" fmla="*/ 455988 w 12290329"/>
              <a:gd name="connsiteY5" fmla="*/ 2993576 h 2993576"/>
              <a:gd name="connsiteX0" fmla="*/ 611227 w 12445568"/>
              <a:gd name="connsiteY0" fmla="*/ 2993576 h 2993576"/>
              <a:gd name="connsiteX1" fmla="*/ 1703514 w 12445568"/>
              <a:gd name="connsiteY1" fmla="*/ 1061475 h 2993576"/>
              <a:gd name="connsiteX2" fmla="*/ 4421071 w 12445568"/>
              <a:gd name="connsiteY2" fmla="*/ 0 h 2993576"/>
              <a:gd name="connsiteX3" fmla="*/ 12445568 w 12445568"/>
              <a:gd name="connsiteY3" fmla="*/ 6153 h 2993576"/>
              <a:gd name="connsiteX4" fmla="*/ 12445568 w 12445568"/>
              <a:gd name="connsiteY4" fmla="*/ 2993576 h 2993576"/>
              <a:gd name="connsiteX5" fmla="*/ 611227 w 12445568"/>
              <a:gd name="connsiteY5" fmla="*/ 2993576 h 2993576"/>
              <a:gd name="connsiteX0" fmla="*/ 591975 w 12426316"/>
              <a:gd name="connsiteY0" fmla="*/ 2993576 h 2993576"/>
              <a:gd name="connsiteX1" fmla="*/ 1684262 w 12426316"/>
              <a:gd name="connsiteY1" fmla="*/ 1061475 h 2993576"/>
              <a:gd name="connsiteX2" fmla="*/ 4401819 w 12426316"/>
              <a:gd name="connsiteY2" fmla="*/ 0 h 2993576"/>
              <a:gd name="connsiteX3" fmla="*/ 12426316 w 12426316"/>
              <a:gd name="connsiteY3" fmla="*/ 6153 h 2993576"/>
              <a:gd name="connsiteX4" fmla="*/ 12426316 w 12426316"/>
              <a:gd name="connsiteY4" fmla="*/ 2993576 h 2993576"/>
              <a:gd name="connsiteX5" fmla="*/ 591975 w 12426316"/>
              <a:gd name="connsiteY5" fmla="*/ 2993576 h 2993576"/>
              <a:gd name="connsiteX0" fmla="*/ 0 w 11834341"/>
              <a:gd name="connsiteY0" fmla="*/ 2993576 h 2993576"/>
              <a:gd name="connsiteX1" fmla="*/ 1092287 w 11834341"/>
              <a:gd name="connsiteY1" fmla="*/ 1061475 h 2993576"/>
              <a:gd name="connsiteX2" fmla="*/ 3809844 w 11834341"/>
              <a:gd name="connsiteY2" fmla="*/ 0 h 2993576"/>
              <a:gd name="connsiteX3" fmla="*/ 11834341 w 11834341"/>
              <a:gd name="connsiteY3" fmla="*/ 6153 h 2993576"/>
              <a:gd name="connsiteX4" fmla="*/ 11834341 w 11834341"/>
              <a:gd name="connsiteY4" fmla="*/ 2993576 h 2993576"/>
              <a:gd name="connsiteX5" fmla="*/ 0 w 11834341"/>
              <a:gd name="connsiteY5" fmla="*/ 2993576 h 2993576"/>
              <a:gd name="connsiteX0" fmla="*/ 274 w 11834615"/>
              <a:gd name="connsiteY0" fmla="*/ 2993576 h 2993576"/>
              <a:gd name="connsiteX1" fmla="*/ 1092561 w 11834615"/>
              <a:gd name="connsiteY1" fmla="*/ 1061475 h 2993576"/>
              <a:gd name="connsiteX2" fmla="*/ 3810118 w 11834615"/>
              <a:gd name="connsiteY2" fmla="*/ 0 h 2993576"/>
              <a:gd name="connsiteX3" fmla="*/ 11834615 w 11834615"/>
              <a:gd name="connsiteY3" fmla="*/ 6153 h 2993576"/>
              <a:gd name="connsiteX4" fmla="*/ 11834615 w 11834615"/>
              <a:gd name="connsiteY4" fmla="*/ 2993576 h 2993576"/>
              <a:gd name="connsiteX5" fmla="*/ 274 w 11834615"/>
              <a:gd name="connsiteY5" fmla="*/ 2993576 h 2993576"/>
              <a:gd name="connsiteX0" fmla="*/ 400 w 11834741"/>
              <a:gd name="connsiteY0" fmla="*/ 2993576 h 2993576"/>
              <a:gd name="connsiteX1" fmla="*/ 900311 w 11834741"/>
              <a:gd name="connsiteY1" fmla="*/ 1204494 h 2993576"/>
              <a:gd name="connsiteX2" fmla="*/ 3810244 w 11834741"/>
              <a:gd name="connsiteY2" fmla="*/ 0 h 2993576"/>
              <a:gd name="connsiteX3" fmla="*/ 11834741 w 11834741"/>
              <a:gd name="connsiteY3" fmla="*/ 6153 h 2993576"/>
              <a:gd name="connsiteX4" fmla="*/ 11834741 w 11834741"/>
              <a:gd name="connsiteY4" fmla="*/ 2993576 h 2993576"/>
              <a:gd name="connsiteX5" fmla="*/ 400 w 11834741"/>
              <a:gd name="connsiteY5" fmla="*/ 2993576 h 2993576"/>
              <a:gd name="connsiteX0" fmla="*/ 494 w 11834835"/>
              <a:gd name="connsiteY0" fmla="*/ 2993576 h 2993576"/>
              <a:gd name="connsiteX1" fmla="*/ 900405 w 11834835"/>
              <a:gd name="connsiteY1" fmla="*/ 1204494 h 2993576"/>
              <a:gd name="connsiteX2" fmla="*/ 3810338 w 11834835"/>
              <a:gd name="connsiteY2" fmla="*/ 0 h 2993576"/>
              <a:gd name="connsiteX3" fmla="*/ 11834835 w 11834835"/>
              <a:gd name="connsiteY3" fmla="*/ 6153 h 2993576"/>
              <a:gd name="connsiteX4" fmla="*/ 11834835 w 11834835"/>
              <a:gd name="connsiteY4" fmla="*/ 2993576 h 2993576"/>
              <a:gd name="connsiteX5" fmla="*/ 494 w 11834835"/>
              <a:gd name="connsiteY5" fmla="*/ 2993576 h 2993576"/>
              <a:gd name="connsiteX0" fmla="*/ 602 w 11834943"/>
              <a:gd name="connsiteY0" fmla="*/ 2993576 h 2993576"/>
              <a:gd name="connsiteX1" fmla="*/ 900513 w 11834943"/>
              <a:gd name="connsiteY1" fmla="*/ 1204494 h 2993576"/>
              <a:gd name="connsiteX2" fmla="*/ 3810446 w 11834943"/>
              <a:gd name="connsiteY2" fmla="*/ 0 h 2993576"/>
              <a:gd name="connsiteX3" fmla="*/ 11834943 w 11834943"/>
              <a:gd name="connsiteY3" fmla="*/ 6153 h 2993576"/>
              <a:gd name="connsiteX4" fmla="*/ 11834943 w 11834943"/>
              <a:gd name="connsiteY4" fmla="*/ 2993576 h 2993576"/>
              <a:gd name="connsiteX5" fmla="*/ 602 w 11834943"/>
              <a:gd name="connsiteY5" fmla="*/ 2993576 h 2993576"/>
              <a:gd name="connsiteX0" fmla="*/ 602 w 11834943"/>
              <a:gd name="connsiteY0" fmla="*/ 2993576 h 2993576"/>
              <a:gd name="connsiteX1" fmla="*/ 900513 w 11834943"/>
              <a:gd name="connsiteY1" fmla="*/ 1204494 h 2993576"/>
              <a:gd name="connsiteX2" fmla="*/ 3810446 w 11834943"/>
              <a:gd name="connsiteY2" fmla="*/ 0 h 2993576"/>
              <a:gd name="connsiteX3" fmla="*/ 11834943 w 11834943"/>
              <a:gd name="connsiteY3" fmla="*/ 6153 h 2993576"/>
              <a:gd name="connsiteX4" fmla="*/ 11834943 w 11834943"/>
              <a:gd name="connsiteY4" fmla="*/ 2993576 h 2993576"/>
              <a:gd name="connsiteX5" fmla="*/ 602 w 11834943"/>
              <a:gd name="connsiteY5" fmla="*/ 2993576 h 2993576"/>
              <a:gd name="connsiteX0" fmla="*/ 566 w 11834907"/>
              <a:gd name="connsiteY0" fmla="*/ 2991384 h 2991384"/>
              <a:gd name="connsiteX1" fmla="*/ 900477 w 11834907"/>
              <a:gd name="connsiteY1" fmla="*/ 1202302 h 2991384"/>
              <a:gd name="connsiteX2" fmla="*/ 3813977 w 11834907"/>
              <a:gd name="connsiteY2" fmla="*/ 0 h 2991384"/>
              <a:gd name="connsiteX3" fmla="*/ 11834907 w 11834907"/>
              <a:gd name="connsiteY3" fmla="*/ 3961 h 2991384"/>
              <a:gd name="connsiteX4" fmla="*/ 11834907 w 11834907"/>
              <a:gd name="connsiteY4" fmla="*/ 2991384 h 2991384"/>
              <a:gd name="connsiteX5" fmla="*/ 566 w 11834907"/>
              <a:gd name="connsiteY5" fmla="*/ 2991384 h 2991384"/>
              <a:gd name="connsiteX0" fmla="*/ 577 w 11834918"/>
              <a:gd name="connsiteY0" fmla="*/ 2992114 h 2992114"/>
              <a:gd name="connsiteX1" fmla="*/ 900488 w 11834918"/>
              <a:gd name="connsiteY1" fmla="*/ 1203032 h 2992114"/>
              <a:gd name="connsiteX2" fmla="*/ 3853241 w 11834918"/>
              <a:gd name="connsiteY2" fmla="*/ 0 h 2992114"/>
              <a:gd name="connsiteX3" fmla="*/ 11834918 w 11834918"/>
              <a:gd name="connsiteY3" fmla="*/ 4691 h 2992114"/>
              <a:gd name="connsiteX4" fmla="*/ 11834918 w 11834918"/>
              <a:gd name="connsiteY4" fmla="*/ 2992114 h 2992114"/>
              <a:gd name="connsiteX5" fmla="*/ 577 w 11834918"/>
              <a:gd name="connsiteY5" fmla="*/ 2992114 h 2992114"/>
              <a:gd name="connsiteX0" fmla="*/ 577 w 11834918"/>
              <a:gd name="connsiteY0" fmla="*/ 2992114 h 2992114"/>
              <a:gd name="connsiteX1" fmla="*/ 900488 w 11834918"/>
              <a:gd name="connsiteY1" fmla="*/ 1203032 h 2992114"/>
              <a:gd name="connsiteX2" fmla="*/ 3853241 w 11834918"/>
              <a:gd name="connsiteY2" fmla="*/ 0 h 2992114"/>
              <a:gd name="connsiteX3" fmla="*/ 11834918 w 11834918"/>
              <a:gd name="connsiteY3" fmla="*/ 4691 h 2992114"/>
              <a:gd name="connsiteX4" fmla="*/ 11834918 w 11834918"/>
              <a:gd name="connsiteY4" fmla="*/ 2992114 h 2992114"/>
              <a:gd name="connsiteX5" fmla="*/ 577 w 11834918"/>
              <a:gd name="connsiteY5" fmla="*/ 2992114 h 2992114"/>
              <a:gd name="connsiteX0" fmla="*/ 577 w 11834918"/>
              <a:gd name="connsiteY0" fmla="*/ 2992114 h 2992114"/>
              <a:gd name="connsiteX1" fmla="*/ 900488 w 11834918"/>
              <a:gd name="connsiteY1" fmla="*/ 1203032 h 2992114"/>
              <a:gd name="connsiteX2" fmla="*/ 3853241 w 11834918"/>
              <a:gd name="connsiteY2" fmla="*/ 0 h 2992114"/>
              <a:gd name="connsiteX3" fmla="*/ 11834918 w 11834918"/>
              <a:gd name="connsiteY3" fmla="*/ 4691 h 2992114"/>
              <a:gd name="connsiteX4" fmla="*/ 11834918 w 11834918"/>
              <a:gd name="connsiteY4" fmla="*/ 2992114 h 2992114"/>
              <a:gd name="connsiteX5" fmla="*/ 577 w 11834918"/>
              <a:gd name="connsiteY5" fmla="*/ 2992114 h 2992114"/>
              <a:gd name="connsiteX0" fmla="*/ 599 w 11834940"/>
              <a:gd name="connsiteY0" fmla="*/ 2992114 h 2992114"/>
              <a:gd name="connsiteX1" fmla="*/ 889804 w 11834940"/>
              <a:gd name="connsiteY1" fmla="*/ 1201573 h 2992114"/>
              <a:gd name="connsiteX2" fmla="*/ 3853263 w 11834940"/>
              <a:gd name="connsiteY2" fmla="*/ 0 h 2992114"/>
              <a:gd name="connsiteX3" fmla="*/ 11834940 w 11834940"/>
              <a:gd name="connsiteY3" fmla="*/ 4691 h 2992114"/>
              <a:gd name="connsiteX4" fmla="*/ 11834940 w 11834940"/>
              <a:gd name="connsiteY4" fmla="*/ 2992114 h 2992114"/>
              <a:gd name="connsiteX5" fmla="*/ 599 w 11834940"/>
              <a:gd name="connsiteY5" fmla="*/ 2992114 h 299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34940" h="2992114">
                <a:moveTo>
                  <a:pt x="599" y="2992114"/>
                </a:moveTo>
                <a:cubicBezTo>
                  <a:pt x="-14320" y="2456311"/>
                  <a:pt x="247693" y="1700259"/>
                  <a:pt x="889804" y="1201573"/>
                </a:cubicBezTo>
                <a:cubicBezTo>
                  <a:pt x="1531915" y="702887"/>
                  <a:pt x="2418364" y="284089"/>
                  <a:pt x="3853263" y="0"/>
                </a:cubicBezTo>
                <a:lnTo>
                  <a:pt x="11834940" y="4691"/>
                </a:lnTo>
                <a:lnTo>
                  <a:pt x="11834940" y="2992114"/>
                </a:lnTo>
                <a:lnTo>
                  <a:pt x="599" y="2992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">
            <a:noFill/>
          </a:ln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600" b="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fi-FI" dirty="0"/>
              <a:t>Lisää kuva napsauttamalla kuvaketta</a:t>
            </a:r>
            <a:br>
              <a:rPr lang="fi-FI" dirty="0"/>
            </a:br>
            <a:r>
              <a:rPr lang="fi-FI" dirty="0"/>
              <a:t>tai valitsemalla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Voit vaihtaa kuvan Kuvagalleriasta</a:t>
            </a:r>
            <a:br>
              <a:rPr lang="fi-FI" dirty="0"/>
            </a:br>
            <a:r>
              <a:rPr lang="fi-FI" dirty="0"/>
              <a:t>tai poistamalla kuvan ja lisäämällä uuden kuvan napsauttamalla kuvaketta</a:t>
            </a:r>
          </a:p>
        </p:txBody>
      </p:sp>
      <p:sp>
        <p:nvSpPr>
          <p:cNvPr id="8" name="Päivämäärän paikkamerkki 3">
            <a:extLst>
              <a:ext uri="{FF2B5EF4-FFF2-40B4-BE49-F238E27FC236}">
                <a16:creationId xmlns:a16="http://schemas.microsoft.com/office/drawing/2014/main" id="{C6FEECCB-0ADF-4D17-9F84-4B82085D7D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29867" y="5719568"/>
            <a:ext cx="1242000" cy="642035"/>
          </a:xfrm>
        </p:spPr>
        <p:txBody>
          <a:bodyPr vert="horz" lIns="0" tIns="0" rIns="0" bIns="0" rtlCol="0" anchor="t" anchorCtr="0">
            <a:noAutofit/>
          </a:bodyPr>
          <a:lstStyle>
            <a:lvl1pPr algn="l">
              <a:defRPr lang="fi-FI" sz="1600" smtClean="0">
                <a:solidFill>
                  <a:schemeClr val="bg1"/>
                </a:solidFill>
              </a:defRPr>
            </a:lvl1pPr>
          </a:lstStyle>
          <a:p>
            <a:pPr algn="l">
              <a:lnSpc>
                <a:spcPct val="110000"/>
              </a:lnSpc>
              <a:buClr>
                <a:schemeClr val="tx2"/>
              </a:buClr>
            </a:pPr>
            <a:r>
              <a:rPr lang="fi-FI"/>
              <a:t>15.5.2024  |  </a:t>
            </a:r>
            <a:endParaRPr lang="fi-FI" dirty="0"/>
          </a:p>
        </p:txBody>
      </p:sp>
      <p:sp>
        <p:nvSpPr>
          <p:cNvPr id="9" name="Alatunnisteen paikkamerkki 4">
            <a:extLst>
              <a:ext uri="{FF2B5EF4-FFF2-40B4-BE49-F238E27FC236}">
                <a16:creationId xmlns:a16="http://schemas.microsoft.com/office/drawing/2014/main" id="{580B187D-B133-4F32-8568-D26ED15FC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29868" y="5462054"/>
            <a:ext cx="4114800" cy="241091"/>
          </a:xfrm>
        </p:spPr>
        <p:txBody>
          <a:bodyPr vert="horz" lIns="0" tIns="0" rIns="0" bIns="0" rtlCol="0" anchor="t" anchorCtr="0">
            <a:noAutofit/>
          </a:bodyPr>
          <a:lstStyle>
            <a:lvl1pPr algn="l">
              <a:defRPr lang="fi-FI" sz="1600" dirty="0" smtClean="0">
                <a:solidFill>
                  <a:schemeClr val="bg1"/>
                </a:solidFill>
              </a:defRPr>
            </a:lvl1pPr>
          </a:lstStyle>
          <a:p>
            <a:pPr algn="l">
              <a:lnSpc>
                <a:spcPct val="110000"/>
              </a:lnSpc>
              <a:buClr>
                <a:schemeClr val="tx2"/>
              </a:buClr>
            </a:pPr>
            <a:r>
              <a:rPr lang="fi-FI"/>
              <a:t>Maarit Vainio</a:t>
            </a:r>
          </a:p>
        </p:txBody>
      </p:sp>
    </p:spTree>
    <p:extLst>
      <p:ext uri="{BB962C8B-B14F-4D97-AF65-F5344CB8AC3E}">
        <p14:creationId xmlns:p14="http://schemas.microsoft.com/office/powerpoint/2010/main" val="350094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 userDrawn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587E3A4C-54E7-4182-8680-0F8655812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i-FI" dirty="0"/>
              <a:t>Tekstisivu, yksipalstainen.</a:t>
            </a:r>
            <a:br>
              <a:rPr lang="fi-FI" dirty="0"/>
            </a:br>
            <a:r>
              <a:rPr lang="fi-FI" dirty="0"/>
              <a:t>Otsikon pituus korkeintaan kaksi riviä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Esityksen tekstisisältö tulee aina tiivistää mahdollisimman lyhyeksi.</a:t>
            </a:r>
            <a:br>
              <a:rPr lang="fi-FI" dirty="0"/>
            </a:br>
            <a:r>
              <a:rPr lang="fi-FI" dirty="0"/>
              <a:t>Esityksen tarkoitus on toimia esiintyjän ja kuulijan tukena.</a:t>
            </a:r>
            <a:br>
              <a:rPr lang="fi-FI" dirty="0"/>
            </a:br>
            <a:r>
              <a:rPr lang="fi-FI" dirty="0"/>
              <a:t>     Toinen tekstitaso, jos sivulle tulee enemmän tekstiä.</a:t>
            </a:r>
            <a:br>
              <a:rPr lang="fi-FI" dirty="0"/>
            </a:br>
            <a:r>
              <a:rPr lang="fi-FI" dirty="0"/>
              <a:t>           Kolmas tekstitaso, jos haluat esittää enemmän tekstiä.</a:t>
            </a:r>
            <a:br>
              <a:rPr lang="fi-FI" dirty="0"/>
            </a:br>
            <a:r>
              <a:rPr lang="fi-FI" dirty="0"/>
              <a:t>Muistathan, että kun tekstin koko pienenee, myös viesti pienenee.</a:t>
            </a:r>
            <a:br>
              <a:rPr lang="fi-FI" dirty="0"/>
            </a:br>
            <a:r>
              <a:rPr lang="fi-FI" noProof="0" dirty="0"/>
              <a:t>Esityksen tulee olla myös kaukaa luettavissa.</a:t>
            </a:r>
            <a:endParaRPr lang="fi-FI" dirty="0"/>
          </a:p>
          <a:p>
            <a:pPr marL="715963" marR="0" lvl="1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7" name="Dian numeron paikkamerkki 5">
            <a:extLst>
              <a:ext uri="{FF2B5EF4-FFF2-40B4-BE49-F238E27FC236}">
                <a16:creationId xmlns:a16="http://schemas.microsoft.com/office/drawing/2014/main" id="{59A7EFB5-C255-48FB-AC67-FD651DD26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8" name="Päivämäärän paikkamerkki 3">
            <a:extLst>
              <a:ext uri="{FF2B5EF4-FFF2-40B4-BE49-F238E27FC236}">
                <a16:creationId xmlns:a16="http://schemas.microsoft.com/office/drawing/2014/main" id="{AFC3A855-B6C3-4D1E-B148-55910A2578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9" name="Alatunnisteen paikkamerkki 4">
            <a:extLst>
              <a:ext uri="{FF2B5EF4-FFF2-40B4-BE49-F238E27FC236}">
                <a16:creationId xmlns:a16="http://schemas.microsoft.com/office/drawing/2014/main" id="{032AC8CB-3366-4A2A-8272-93E3683840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7162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avio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587E3A4C-54E7-4182-8680-0F8655812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i-FI" noProof="0" dirty="0"/>
              <a:t>Graafisivu</a:t>
            </a:r>
            <a:endParaRPr lang="fi-FI" dirty="0"/>
          </a:p>
        </p:txBody>
      </p:sp>
      <p:sp>
        <p:nvSpPr>
          <p:cNvPr id="7" name="Kaavion paikkamerkki 6">
            <a:extLst>
              <a:ext uri="{FF2B5EF4-FFF2-40B4-BE49-F238E27FC236}">
                <a16:creationId xmlns:a16="http://schemas.microsoft.com/office/drawing/2014/main" id="{0579DF22-3A20-4908-84E3-C2B55F28B85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922338" y="1857375"/>
            <a:ext cx="10636236" cy="4087813"/>
          </a:xfrm>
        </p:spPr>
        <p:txBody>
          <a:bodyPr/>
          <a:lstStyle>
            <a:lvl1pPr>
              <a:defRPr/>
            </a:lvl1pPr>
          </a:lstStyle>
          <a:p>
            <a:r>
              <a:rPr lang="fi-FI" dirty="0"/>
              <a:t>Käytä graafissa esityspohjan väripalettiin määriteltyjä värejä.</a:t>
            </a:r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209C6B0D-979F-4D60-BDCD-B9E08FEB1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9" name="Päivämäärän paikkamerkki 3">
            <a:extLst>
              <a:ext uri="{FF2B5EF4-FFF2-40B4-BE49-F238E27FC236}">
                <a16:creationId xmlns:a16="http://schemas.microsoft.com/office/drawing/2014/main" id="{AC29B563-2EC1-44DE-A678-D8C61D32BA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1" name="Alatunnisteen paikkamerkki 4">
            <a:extLst>
              <a:ext uri="{FF2B5EF4-FFF2-40B4-BE49-F238E27FC236}">
                <a16:creationId xmlns:a16="http://schemas.microsoft.com/office/drawing/2014/main" id="{26AFE581-53A8-4FFC-BC3A-F2173293E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65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ksi sisältökohdetta" preserve="1" userDrawn="1">
  <p:cSld name="title_and_two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365B018F-777B-44D1-9664-1407CB8459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i-FI" dirty="0"/>
              <a:t>Tekstisivu, kaksi palstaa. </a:t>
            </a:r>
            <a:br>
              <a:rPr lang="fi-FI" dirty="0"/>
            </a:br>
            <a:r>
              <a:rPr lang="fi-FI" dirty="0"/>
              <a:t>Otsikon pituus korkeintaan kaksi riviä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60330"/>
            <a:ext cx="5094402" cy="4085499"/>
          </a:xfrm>
        </p:spPr>
        <p:txBody>
          <a:bodyPr/>
          <a:lstStyle>
            <a:lvl1pPr>
              <a:defRPr sz="2200"/>
            </a:lvl1pPr>
          </a:lstStyle>
          <a:p>
            <a:pPr lvl="0"/>
            <a:r>
              <a:rPr lang="fi-FI" dirty="0"/>
              <a:t>Esityksen teksti tulee aina tiivistää mahdollisimman lyhyeksi ja selkeäksi.</a:t>
            </a:r>
            <a:br>
              <a:rPr lang="fi-FI" dirty="0"/>
            </a:br>
            <a:r>
              <a:rPr lang="fi-FI" dirty="0"/>
              <a:t>Esityksen tarkoitus on toimia esiintyjän ja kuulijan tukena.</a:t>
            </a:r>
            <a:br>
              <a:rPr lang="fi-FI" dirty="0"/>
            </a:br>
            <a:r>
              <a:rPr lang="fi-FI" dirty="0"/>
              <a:t>Muistathan, että kun tekstin koko pienenee, myös viesti pienenee. Esityksen tulee olla myös kaukaa luettavissa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  <a:p>
            <a:pPr lvl="0"/>
            <a:endParaRPr lang="fi-FI" dirty="0"/>
          </a:p>
        </p:txBody>
      </p:sp>
      <p:sp>
        <p:nvSpPr>
          <p:cNvPr id="10" name="Sisällön paikkamerkki 2">
            <a:extLst>
              <a:ext uri="{FF2B5EF4-FFF2-40B4-BE49-F238E27FC236}">
                <a16:creationId xmlns:a16="http://schemas.microsoft.com/office/drawing/2014/main" id="{28EEFB21-D5D7-40FA-809A-551ABC7D90A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64608" y="1860330"/>
            <a:ext cx="5094402" cy="4085499"/>
          </a:xfrm>
        </p:spPr>
        <p:txBody>
          <a:bodyPr/>
          <a:lstStyle>
            <a:lvl1pPr>
              <a:defRPr sz="2200"/>
            </a:lvl1pPr>
          </a:lstStyle>
          <a:p>
            <a:pPr lvl="0"/>
            <a:r>
              <a:rPr lang="fi-FI" dirty="0"/>
              <a:t>Esityksen teksti tulee aina tiivistää mahdollisimman lyhyeksi ja selkeäksi.</a:t>
            </a:r>
            <a:br>
              <a:rPr lang="fi-FI" dirty="0"/>
            </a:br>
            <a:r>
              <a:rPr lang="fi-FI" dirty="0"/>
              <a:t>Esityksen tarkoitus on toimia esiintyjän ja kuulijan tukena.</a:t>
            </a:r>
            <a:br>
              <a:rPr lang="fi-FI" dirty="0"/>
            </a:br>
            <a:r>
              <a:rPr lang="fi-FI" dirty="0"/>
              <a:t>Muistathan, että kun tekstin koko pienenee, myös viesti pienenee. Esityksen tulee olla myös kaukaa luettavissa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D47A3072-D8CC-4075-92AE-6CB4C819B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9" name="Päivämäärän paikkamerkki 3">
            <a:extLst>
              <a:ext uri="{FF2B5EF4-FFF2-40B4-BE49-F238E27FC236}">
                <a16:creationId xmlns:a16="http://schemas.microsoft.com/office/drawing/2014/main" id="{980BC45E-8E9E-4CF2-9961-01D999365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4" name="Alatunnisteen paikkamerkki 4">
            <a:extLst>
              <a:ext uri="{FF2B5EF4-FFF2-40B4-BE49-F238E27FC236}">
                <a16:creationId xmlns:a16="http://schemas.microsoft.com/office/drawing/2014/main" id="{B063AE42-CA71-44E3-9D58-B8058F37E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4297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kaavio" preserve="1" userDrawn="1">
  <p:cSld name="title_content_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365B018F-777B-44D1-9664-1407CB8459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noProof="0" dirty="0"/>
              <a:t>Graafisivu</a:t>
            </a:r>
            <a:br>
              <a:rPr lang="fi-FI" noProof="0" dirty="0"/>
            </a:br>
            <a:r>
              <a:rPr lang="fi-FI" dirty="0"/>
              <a:t>Otsikon pituus korkeintaan kaksi riviä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A7A06A4-1BF6-41E8-89FB-D111961A8A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2350" y="1860330"/>
            <a:ext cx="3827881" cy="4085499"/>
          </a:xfrm>
        </p:spPr>
        <p:txBody>
          <a:bodyPr/>
          <a:lstStyle>
            <a:lvl1pPr>
              <a:defRPr sz="2200"/>
            </a:lvl1pPr>
          </a:lstStyle>
          <a:p>
            <a:pPr lvl="0"/>
            <a:r>
              <a:rPr lang="en-GB" dirty="0" err="1"/>
              <a:t>Värejä</a:t>
            </a:r>
            <a:r>
              <a:rPr lang="en-GB" dirty="0"/>
              <a:t> </a:t>
            </a:r>
            <a:r>
              <a:rPr lang="en-GB" dirty="0" err="1"/>
              <a:t>käytetään</a:t>
            </a:r>
            <a:r>
              <a:rPr lang="en-GB" dirty="0"/>
              <a:t> </a:t>
            </a:r>
            <a:r>
              <a:rPr lang="en-GB" dirty="0" err="1"/>
              <a:t>malliesimerkin</a:t>
            </a:r>
            <a:r>
              <a:rPr lang="en-GB" dirty="0"/>
              <a:t> </a:t>
            </a:r>
            <a:r>
              <a:rPr lang="en-GB" dirty="0" err="1"/>
              <a:t>järjestyksessä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i-FI" dirty="0"/>
          </a:p>
        </p:txBody>
      </p:sp>
      <p:sp>
        <p:nvSpPr>
          <p:cNvPr id="4" name="Kaavion paikkamerkki 3">
            <a:extLst>
              <a:ext uri="{FF2B5EF4-FFF2-40B4-BE49-F238E27FC236}">
                <a16:creationId xmlns:a16="http://schemas.microsoft.com/office/drawing/2014/main" id="{E32C4822-3ED1-4503-A322-1C32778E2B1A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866468" y="1860550"/>
            <a:ext cx="6692117" cy="4084638"/>
          </a:xfrm>
        </p:spPr>
        <p:txBody>
          <a:bodyPr/>
          <a:lstStyle/>
          <a:p>
            <a:r>
              <a:rPr lang="fi-FI"/>
              <a:t>Lisää kaavio napsauttamalla kuvaketta</a:t>
            </a:r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B133760A-D9BD-4C93-958B-C47029D5F0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9" name="Päivämäärän paikkamerkki 3">
            <a:extLst>
              <a:ext uri="{FF2B5EF4-FFF2-40B4-BE49-F238E27FC236}">
                <a16:creationId xmlns:a16="http://schemas.microsoft.com/office/drawing/2014/main" id="{232B50DE-A870-4680-8BF1-626B59A71F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 |   </a:t>
            </a:r>
            <a:endParaRPr lang="fi-FI" dirty="0"/>
          </a:p>
        </p:txBody>
      </p:sp>
      <p:sp>
        <p:nvSpPr>
          <p:cNvPr id="10" name="Alatunnisteen paikkamerkki 4">
            <a:extLst>
              <a:ext uri="{FF2B5EF4-FFF2-40B4-BE49-F238E27FC236}">
                <a16:creationId xmlns:a16="http://schemas.microsoft.com/office/drawing/2014/main" id="{660E423A-B2D8-4B91-B7C0-AB18B43AB2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1" y="6374625"/>
            <a:ext cx="4114800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0466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 descr="Elinkeino-, liikenne- ja ympäristökeskus logo">
            <a:extLst>
              <a:ext uri="{FF2B5EF4-FFF2-40B4-BE49-F238E27FC236}">
                <a16:creationId xmlns:a16="http://schemas.microsoft.com/office/drawing/2014/main" id="{D9176E3B-6C79-4FAA-BB36-05A4122C9DCF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0" y="6186237"/>
            <a:ext cx="1487486" cy="382139"/>
          </a:xfrm>
          <a:prstGeom prst="rect">
            <a:avLst/>
          </a:prstGeom>
        </p:spPr>
      </p:pic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E243A338-5EC7-4196-A0E8-05B1FE386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350" y="470390"/>
            <a:ext cx="10636236" cy="11195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861561A0-4845-4E30-A051-2FD9AFC9A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350" y="1856630"/>
            <a:ext cx="10636236" cy="4089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7B7EE758-1955-4ECF-A6DD-011EFA3D63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350" y="6374625"/>
            <a:ext cx="482704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fld id="{03D2D5F4-4871-4469-8343-ED7F6811B37D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B01483E-483F-47D3-AD16-1A9A682B8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49661" y="6374625"/>
            <a:ext cx="976847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r"/>
            <a:r>
              <a:rPr lang="fi-FI"/>
              <a:t>15.5.2024  |  </a:t>
            </a:r>
            <a:endParaRPr lang="fi-FI" dirty="0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CFDCAB2B-23AF-4B8F-8F67-2952F48480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272" y="6374625"/>
            <a:ext cx="3600728" cy="204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algn="l"/>
            <a:r>
              <a:rPr lang="fi-FI"/>
              <a:t>Maarit Vainio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67862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89" r:id="rId7"/>
    <p:sldLayoutId id="2147483667" r:id="rId8"/>
    <p:sldLayoutId id="2147483690" r:id="rId9"/>
    <p:sldLayoutId id="2147483691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  <p:sldLayoutId id="2147483683" r:id="rId26"/>
    <p:sldLayoutId id="2147483684" r:id="rId27"/>
    <p:sldLayoutId id="2147483685" r:id="rId28"/>
    <p:sldLayoutId id="2147483686" r:id="rId29"/>
    <p:sldLayoutId id="2147483687" r:id="rId30"/>
    <p:sldLayoutId id="2147483688" r:id="rId3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357188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360363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35100" indent="-358775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2288" indent="-357188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566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114">
          <p15:clr>
            <a:srgbClr val="F26B43"/>
          </p15:clr>
        </p15:guide>
        <p15:guide id="4" orient="horz" pos="108">
          <p15:clr>
            <a:srgbClr val="F26B43"/>
          </p15:clr>
        </p15:guide>
        <p15:guide id="5" orient="horz" pos="4212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C812C16-FA4C-C154-CD28-3564903BE1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/>
              <a:t>Rannikon avoimet dyynit - käytännön esimerkkejä Pohjois-Pohjanmaalta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D075295C-4F71-5D0D-BDCC-77BF19A74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/>
              <a:t>Tiukasti suojellut luontotyypit 65 §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40833C8-99CD-CBDA-C3DC-9331E1AA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10000"/>
              </a:lnSpc>
              <a:buClr>
                <a:schemeClr val="tx2"/>
              </a:buClr>
            </a:pPr>
            <a:r>
              <a:rPr lang="fi-FI"/>
              <a:t>|  15.5.2024</a:t>
            </a:r>
            <a:endParaRPr lang="fi-FI" sz="1600" dirty="0">
              <a:solidFill>
                <a:schemeClr val="tx2"/>
              </a:solidFill>
            </a:endParaRP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6F4A7DE0-CE9E-2D37-8B84-559305E20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Maarit Vainio</a:t>
            </a:r>
            <a:endParaRPr lang="fi-FI" sz="160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67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n paikkamerkki 3" descr="Kuva, joka sisältää kohteen piha-, taivas, luonto, talvi&#10;&#10;Kuvaus luotu automaattisesti">
            <a:extLst>
              <a:ext uri="{FF2B5EF4-FFF2-40B4-BE49-F238E27FC236}">
                <a16:creationId xmlns:a16="http://schemas.microsoft.com/office/drawing/2014/main" id="{99A46073-0567-F0EB-6B46-3C1FE52B058C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" b="1235"/>
          <a:stretch>
            <a:fillRect/>
          </a:stretch>
        </p:blipFill>
        <p:spPr/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FD34CFD9-E67F-318B-8CB4-810DB6018C13}"/>
              </a:ext>
            </a:extLst>
          </p:cNvPr>
          <p:cNvSpPr txBox="1"/>
          <p:nvPr/>
        </p:nvSpPr>
        <p:spPr>
          <a:xfrm>
            <a:off x="914400" y="1234912"/>
            <a:ext cx="91451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i-FI" sz="2400" b="1" dirty="0"/>
              <a:t>Pohjois-Pohjanmaan dyynejä koskevat luontotyyppipäätökset: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29365289-3593-84F8-62FF-8C81487E9198}"/>
              </a:ext>
            </a:extLst>
          </p:cNvPr>
          <p:cNvSpPr txBox="1"/>
          <p:nvPr/>
        </p:nvSpPr>
        <p:spPr>
          <a:xfrm>
            <a:off x="914400" y="2294346"/>
            <a:ext cx="2659639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i-FI" sz="2000" b="1" dirty="0"/>
              <a:t>Hailuoto 5 kpl</a:t>
            </a:r>
          </a:p>
          <a:p>
            <a:pPr algn="l"/>
            <a:r>
              <a:rPr lang="fi-FI" sz="2000" b="1" dirty="0"/>
              <a:t>Kalajoki 5 kpl</a:t>
            </a:r>
          </a:p>
          <a:p>
            <a:pPr algn="l"/>
            <a:r>
              <a:rPr lang="fi-FI" sz="2000" b="1" dirty="0"/>
              <a:t>Pyhäjoki 4 kpl</a:t>
            </a:r>
          </a:p>
          <a:p>
            <a:pPr algn="l"/>
            <a:r>
              <a:rPr lang="fi-FI" sz="2000" b="1" dirty="0"/>
              <a:t>Siikajoki 1 kpl</a:t>
            </a:r>
          </a:p>
          <a:p>
            <a:pPr algn="l"/>
            <a:r>
              <a:rPr lang="fi-FI" sz="2000" b="1" dirty="0"/>
              <a:t>Vaala 1 kpl (Oulujärvi)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D6221987-401A-5B72-E9A6-F63B4FFA4FE6}"/>
              </a:ext>
            </a:extLst>
          </p:cNvPr>
          <p:cNvSpPr txBox="1"/>
          <p:nvPr/>
        </p:nvSpPr>
        <p:spPr>
          <a:xfrm>
            <a:off x="914400" y="4732394"/>
            <a:ext cx="291445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i-FI" sz="2000" b="1" dirty="0"/>
              <a:t>Päätökset v. 2003 - 2007</a:t>
            </a:r>
          </a:p>
        </p:txBody>
      </p:sp>
    </p:spTree>
    <p:extLst>
      <p:ext uri="{BB962C8B-B14F-4D97-AF65-F5344CB8AC3E}">
        <p14:creationId xmlns:p14="http://schemas.microsoft.com/office/powerpoint/2010/main" val="182061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n paikkamerkki 3" descr="Kuva, joka sisältää kohteen piha-, taivas, luonto, talvi">
            <a:extLst>
              <a:ext uri="{FF2B5EF4-FFF2-40B4-BE49-F238E27FC236}">
                <a16:creationId xmlns:a16="http://schemas.microsoft.com/office/drawing/2014/main" id="{5DD79BA3-CBA0-58C1-B548-775F3AA0477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" b="1235"/>
          <a:stretch>
            <a:fillRect/>
          </a:stretch>
        </p:blipFill>
        <p:spPr/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8CBDD699-E408-F91C-C155-FDD9FCF53EF6}"/>
              </a:ext>
            </a:extLst>
          </p:cNvPr>
          <p:cNvSpPr txBox="1"/>
          <p:nvPr/>
        </p:nvSpPr>
        <p:spPr>
          <a:xfrm>
            <a:off x="431309" y="810975"/>
            <a:ext cx="701038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0" lang="fi-FI" sz="3600" b="1" i="0" u="none" strike="noStrike" kern="1200" cap="none" spc="0" normalizeH="0" baseline="0" noProof="0" dirty="0">
                <a:ln>
                  <a:noFill/>
                </a:ln>
                <a:solidFill>
                  <a:srgbClr val="003883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Hailuoto, Marjaniemi LTA200428</a:t>
            </a:r>
            <a:endParaRPr lang="fi-FI" dirty="0"/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42645319-B841-1B80-25F0-4A379C50E7FA}"/>
              </a:ext>
            </a:extLst>
          </p:cNvPr>
          <p:cNvSpPr txBox="1"/>
          <p:nvPr/>
        </p:nvSpPr>
        <p:spPr>
          <a:xfrm>
            <a:off x="590800" y="1595838"/>
            <a:ext cx="7031022" cy="37138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Päätös 15.4.2003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z="2600" dirty="0">
                <a:solidFill>
                  <a:prstClr val="black"/>
                </a:solidFill>
                <a:latin typeface="Arial"/>
              </a:rPr>
              <a:t>Pituus pohjois-etelä-suunnassa 1,65 km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41,4 ha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z="2600" dirty="0">
                <a:solidFill>
                  <a:prstClr val="black"/>
                </a:solidFill>
                <a:latin typeface="Arial"/>
              </a:rPr>
              <a:t>(noin) 24 kiinteistöä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Ulkoilulain mukainen päätös v. 2010: Ulkoilureitin Luotokeskus – Rantasumppu vahvistaminen olemassa olevan</a:t>
            </a:r>
            <a:b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pitkospuureitin paikalle</a:t>
            </a:r>
          </a:p>
        </p:txBody>
      </p:sp>
      <p:pic>
        <p:nvPicPr>
          <p:cNvPr id="8" name="Kuva 7" descr="Kuva, joka sisältää kohteen kartta, atlas, teksti&#10;&#10;Kuvaus luotu automaattisesti">
            <a:extLst>
              <a:ext uri="{FF2B5EF4-FFF2-40B4-BE49-F238E27FC236}">
                <a16:creationId xmlns:a16="http://schemas.microsoft.com/office/drawing/2014/main" id="{887CB870-2C73-8385-E18C-E22D8F2EE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659" y="173413"/>
            <a:ext cx="4237702" cy="637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n paikkamerkki 3">
            <a:extLst>
              <a:ext uri="{FF2B5EF4-FFF2-40B4-BE49-F238E27FC236}">
                <a16:creationId xmlns:a16="http://schemas.microsoft.com/office/drawing/2014/main" id="{1D3D65E9-B913-AE66-9A24-F2042EA937F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" b="1308"/>
          <a:stretch/>
        </p:blipFill>
        <p:spPr/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EC5BCA7C-D50E-C623-1D34-D55D17232EA6}"/>
              </a:ext>
            </a:extLst>
          </p:cNvPr>
          <p:cNvSpPr txBox="1"/>
          <p:nvPr/>
        </p:nvSpPr>
        <p:spPr>
          <a:xfrm>
            <a:off x="914400" y="477982"/>
            <a:ext cx="701038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1" i="0" u="none" strike="noStrike" kern="1200" cap="none" spc="0" normalizeH="0" baseline="0" noProof="0" dirty="0">
                <a:ln>
                  <a:noFill/>
                </a:ln>
                <a:solidFill>
                  <a:srgbClr val="00388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Hailuoto, Marjaniemi LTA200428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94666CDB-2626-92A3-0FC6-50480682247C}"/>
              </a:ext>
            </a:extLst>
          </p:cNvPr>
          <p:cNvSpPr txBox="1"/>
          <p:nvPr/>
        </p:nvSpPr>
        <p:spPr>
          <a:xfrm>
            <a:off x="1018309" y="1465118"/>
            <a:ext cx="10754591" cy="4257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Päätöksessä esimerkkejä kielletyistä ja sallituista toimenpiteistä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z="2600" b="1" dirty="0">
                <a:solidFill>
                  <a:prstClr val="black"/>
                </a:solidFill>
                <a:latin typeface="Arial"/>
              </a:rPr>
              <a:t>Kiellettyä mm: rakentaminen, maa-ainesten ottaminen, ruoppaaminen, ojittaminen, kasvillisuuden poistaminen, maastopyöräily, </a:t>
            </a:r>
            <a:r>
              <a:rPr lang="fi-FI" sz="2600" b="1">
                <a:solidFill>
                  <a:prstClr val="black"/>
                </a:solidFill>
                <a:latin typeface="Arial"/>
              </a:rPr>
              <a:t>moottoriajoneuvolla ajo</a:t>
            </a:r>
            <a:br>
              <a:rPr lang="fi-FI" sz="2600" b="1">
                <a:solidFill>
                  <a:prstClr val="black"/>
                </a:solidFill>
                <a:latin typeface="Arial"/>
              </a:rPr>
            </a:br>
            <a:endParaRPr lang="fi-FI" sz="2600" b="1" dirty="0">
              <a:solidFill>
                <a:prstClr val="black"/>
              </a:solidFill>
              <a:latin typeface="Arial"/>
            </a:endParaRP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Sallittua: olemassa olevien virkistyskäyttörakenteiden kunnostus, loma-asuntojen ja kalamajojen käyttö (rajauksen sisällä olevat), veneiden vesille lasku (traktorilla), kasvi- ym. </a:t>
            </a:r>
            <a:r>
              <a:rPr lang="fi-FI" sz="2600" b="1" dirty="0">
                <a:solidFill>
                  <a:prstClr val="black"/>
                </a:solidFill>
                <a:latin typeface="Arial"/>
              </a:rPr>
              <a:t>j</a:t>
            </a:r>
            <a:r>
              <a:rPr kumimoji="0" lang="fi-FI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ätteiden</a:t>
            </a:r>
            <a:r>
              <a:rPr kumimoji="0" lang="fi-FI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poisto rannoilta, järviruo’on niitto, luontotyyppien hoito hyväksytyn suunnitelman mukaisesti</a:t>
            </a:r>
          </a:p>
        </p:txBody>
      </p:sp>
    </p:spTree>
    <p:extLst>
      <p:ext uri="{BB962C8B-B14F-4D97-AF65-F5344CB8AC3E}">
        <p14:creationId xmlns:p14="http://schemas.microsoft.com/office/powerpoint/2010/main" val="373406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n paikkamerkki 3" descr="Kuva, joka sisältää kohteen piha-, taivas, luonto, ruoho&#10;&#10;Kuvaus luotu automaattisesti">
            <a:extLst>
              <a:ext uri="{FF2B5EF4-FFF2-40B4-BE49-F238E27FC236}">
                <a16:creationId xmlns:a16="http://schemas.microsoft.com/office/drawing/2014/main" id="{D1DB2057-D976-64F2-1A1B-BEF1B36E5A42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4ADE163E-CAF6-06CE-4B8D-EBC2ECBD07C0}"/>
              </a:ext>
            </a:extLst>
          </p:cNvPr>
          <p:cNvSpPr txBox="1"/>
          <p:nvPr/>
        </p:nvSpPr>
        <p:spPr>
          <a:xfrm>
            <a:off x="613064" y="581891"/>
            <a:ext cx="701038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1" i="0" u="none" strike="noStrike" kern="1200" cap="none" spc="0" normalizeH="0" baseline="0" noProof="0" dirty="0">
                <a:ln>
                  <a:noFill/>
                </a:ln>
                <a:solidFill>
                  <a:srgbClr val="00388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Hailuoto, Marjaniemi LTA200428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Kuva 5" descr="Kuva, joka sisältää kohteen kartta&#10;&#10;Kuvaus luotu automaattisesti">
            <a:extLst>
              <a:ext uri="{FF2B5EF4-FFF2-40B4-BE49-F238E27FC236}">
                <a16:creationId xmlns:a16="http://schemas.microsoft.com/office/drawing/2014/main" id="{A3B2BAC7-E523-D37C-422C-26525B4FA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4461" y="935107"/>
            <a:ext cx="3787140" cy="2693035"/>
          </a:xfrm>
          <a:prstGeom prst="rect">
            <a:avLst/>
          </a:prstGeo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7AD11C45-9BDE-667E-A496-252E707CF476}"/>
              </a:ext>
            </a:extLst>
          </p:cNvPr>
          <p:cNvSpPr txBox="1"/>
          <p:nvPr/>
        </p:nvSpPr>
        <p:spPr>
          <a:xfrm>
            <a:off x="613064" y="3921209"/>
            <a:ext cx="11010289" cy="2128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V. 2021 kunta esitti reitin siirtoa lähemmäs rantaa </a:t>
            </a: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 POPELY: siirto edellyttää </a:t>
            </a:r>
            <a:r>
              <a:rPr kumimoji="0" lang="fi-FI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lsl</a:t>
            </a: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 31 § </a:t>
            </a:r>
            <a:r>
              <a:rPr kumimoji="0" lang="fi-FI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muk</a:t>
            </a: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. poikkeamislupaa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Uusia rakenteita: valokuvauspaikka, pöytäpenkki-ryhmä, lähtöportti  POPELY: ei edellytä poikkeamislupaa, jos olemassa olevien rakenteiden yhteyteen</a:t>
            </a:r>
            <a:endParaRPr kumimoji="0" lang="fi-FI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601EE511-523B-E4B3-517C-ED45D15F6859}"/>
              </a:ext>
            </a:extLst>
          </p:cNvPr>
          <p:cNvSpPr txBox="1"/>
          <p:nvPr/>
        </p:nvSpPr>
        <p:spPr>
          <a:xfrm>
            <a:off x="696192" y="4956464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fi-FI" dirty="0" err="1"/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7B7FF8BD-A826-B67D-8ACB-A43EB871ACF4}"/>
              </a:ext>
            </a:extLst>
          </p:cNvPr>
          <p:cNvSpPr txBox="1"/>
          <p:nvPr/>
        </p:nvSpPr>
        <p:spPr>
          <a:xfrm>
            <a:off x="441731" y="1624537"/>
            <a:ext cx="735304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Poikkeuslupa luontotyypin muuttamiskiellosta 29.6.2020 POPELY/45/2020: vinttikoirien maastojuoksukilpailujen järjestäminen v. 2020-2025 (hiekkarannalle ja valkeitten dyynien alueelle)</a:t>
            </a:r>
          </a:p>
        </p:txBody>
      </p:sp>
    </p:spTree>
    <p:extLst>
      <p:ext uri="{BB962C8B-B14F-4D97-AF65-F5344CB8AC3E}">
        <p14:creationId xmlns:p14="http://schemas.microsoft.com/office/powerpoint/2010/main" val="293098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n paikkamerkki 3" descr="Kuva, joka sisältää kohteen piha-, taivas, luonto, pilvi&#10;&#10;Kuvaus luotu automaattisesti">
            <a:extLst>
              <a:ext uri="{FF2B5EF4-FFF2-40B4-BE49-F238E27FC236}">
                <a16:creationId xmlns:a16="http://schemas.microsoft.com/office/drawing/2014/main" id="{C2E36FBD-6C31-0D28-4C9B-F8FC2DC9CDCF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E4E98DF6-B186-B78F-3CAB-180AC313F7A3}"/>
              </a:ext>
            </a:extLst>
          </p:cNvPr>
          <p:cNvSpPr txBox="1"/>
          <p:nvPr/>
        </p:nvSpPr>
        <p:spPr>
          <a:xfrm>
            <a:off x="457200" y="394854"/>
            <a:ext cx="701038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1" i="0" u="none" strike="noStrike" kern="1200" cap="none" spc="0" normalizeH="0" baseline="0" noProof="0">
                <a:ln>
                  <a:noFill/>
                </a:ln>
                <a:solidFill>
                  <a:srgbClr val="00388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Hailuoto, Marjaniemi LTA200428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E977591B-3EFA-072B-B034-E7479A413685}"/>
              </a:ext>
            </a:extLst>
          </p:cNvPr>
          <p:cNvSpPr txBox="1"/>
          <p:nvPr/>
        </p:nvSpPr>
        <p:spPr>
          <a:xfrm>
            <a:off x="457200" y="1073542"/>
            <a:ext cx="4665516" cy="17456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Rantasumpun asemakaavan muutos ja laajennus vireillä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z="2600" dirty="0">
                <a:solidFill>
                  <a:prstClr val="black"/>
                </a:solidFill>
                <a:latin typeface="Arial"/>
              </a:rPr>
              <a:t>Alueelle on tarkoitus sijoittaa lomamökkejä ja leirintäalue</a:t>
            </a:r>
            <a:endParaRPr kumimoji="0" lang="fi-FI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86DF5E4D-7776-5766-4B28-03DF0DEF1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5" y="1648831"/>
            <a:ext cx="5667543" cy="4107733"/>
          </a:xfrm>
          <a:prstGeom prst="rect">
            <a:avLst/>
          </a:prstGeom>
        </p:spPr>
      </p:pic>
      <p:pic>
        <p:nvPicPr>
          <p:cNvPr id="10" name="Kuva 9" descr="Kuva, joka sisältää kohteen arkkitehtuuri, rakennus, piha-, taivas&#10;&#10;Kuvaus luotu automaattisesti">
            <a:extLst>
              <a:ext uri="{FF2B5EF4-FFF2-40B4-BE49-F238E27FC236}">
                <a16:creationId xmlns:a16="http://schemas.microsoft.com/office/drawing/2014/main" id="{18340EC9-1991-9284-3CCA-E83AC2AA7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62" y="3231573"/>
            <a:ext cx="3393800" cy="3231573"/>
          </a:xfrm>
          <a:prstGeom prst="rect">
            <a:avLst/>
          </a:prstGeom>
        </p:spPr>
      </p:pic>
      <p:sp>
        <p:nvSpPr>
          <p:cNvPr id="11" name="Tekstiruutu 10">
            <a:extLst>
              <a:ext uri="{FF2B5EF4-FFF2-40B4-BE49-F238E27FC236}">
                <a16:creationId xmlns:a16="http://schemas.microsoft.com/office/drawing/2014/main" id="{D433B769-9ADB-E668-BDB6-7F93DB82D740}"/>
              </a:ext>
            </a:extLst>
          </p:cNvPr>
          <p:cNvSpPr txBox="1"/>
          <p:nvPr/>
        </p:nvSpPr>
        <p:spPr>
          <a:xfrm>
            <a:off x="5548745" y="6172200"/>
            <a:ext cx="330859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i-FI" dirty="0"/>
              <a:t>Kuvat: Kaavaselostus 19.2.2024</a:t>
            </a:r>
          </a:p>
        </p:txBody>
      </p:sp>
    </p:spTree>
    <p:extLst>
      <p:ext uri="{BB962C8B-B14F-4D97-AF65-F5344CB8AC3E}">
        <p14:creationId xmlns:p14="http://schemas.microsoft.com/office/powerpoint/2010/main" val="109866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n paikkamerkki 3" descr="Kuva, joka sisältää kohteen piha-, taivas, ruoho, kasvi&#10;&#10;Kuvaus luotu automaattisesti">
            <a:extLst>
              <a:ext uri="{FF2B5EF4-FFF2-40B4-BE49-F238E27FC236}">
                <a16:creationId xmlns:a16="http://schemas.microsoft.com/office/drawing/2014/main" id="{587BAF0C-05A4-090A-6B4F-80F310072365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>
          <a:xfrm>
            <a:off x="179400" y="270164"/>
            <a:ext cx="5916600" cy="3249000"/>
          </a:xfrm>
        </p:spPr>
      </p:pic>
      <p:pic>
        <p:nvPicPr>
          <p:cNvPr id="6" name="Kuva 5" descr="Kuva, joka sisältää kohteen piha-, taivas, maa, maaperä&#10;&#10;Kuvaus luotu automaattisesti">
            <a:extLst>
              <a:ext uri="{FF2B5EF4-FFF2-40B4-BE49-F238E27FC236}">
                <a16:creationId xmlns:a16="http://schemas.microsoft.com/office/drawing/2014/main" id="{7054B0C2-AAC8-1400-E6FC-BC0022CBD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00" y="270164"/>
            <a:ext cx="5776000" cy="3249000"/>
          </a:xfrm>
          <a:prstGeom prst="rect">
            <a:avLst/>
          </a:prstGeom>
        </p:spPr>
      </p:pic>
      <p:pic>
        <p:nvPicPr>
          <p:cNvPr id="8" name="Kuva 7" descr="Kuva, joka sisältää kohteen piha-, taivas, luonto, maa&#10;&#10;Kuvaus luotu automaattisesti">
            <a:extLst>
              <a:ext uri="{FF2B5EF4-FFF2-40B4-BE49-F238E27FC236}">
                <a16:creationId xmlns:a16="http://schemas.microsoft.com/office/drawing/2014/main" id="{32C7D770-C1B7-7843-DCA6-549FA757E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00" y="3609000"/>
            <a:ext cx="5776000" cy="3249000"/>
          </a:xfrm>
          <a:prstGeom prst="rect">
            <a:avLst/>
          </a:prstGeom>
        </p:spPr>
      </p:pic>
      <p:sp>
        <p:nvSpPr>
          <p:cNvPr id="9" name="Tekstiruutu 8">
            <a:extLst>
              <a:ext uri="{FF2B5EF4-FFF2-40B4-BE49-F238E27FC236}">
                <a16:creationId xmlns:a16="http://schemas.microsoft.com/office/drawing/2014/main" id="{4B5B7211-6E50-19EC-4A75-9F080A21EC53}"/>
              </a:ext>
            </a:extLst>
          </p:cNvPr>
          <p:cNvSpPr txBox="1"/>
          <p:nvPr/>
        </p:nvSpPr>
        <p:spPr>
          <a:xfrm>
            <a:off x="280555" y="3865418"/>
            <a:ext cx="5916600" cy="22570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Ylh. </a:t>
            </a:r>
            <a:r>
              <a:rPr lang="fi-FI" sz="2600" dirty="0">
                <a:solidFill>
                  <a:prstClr val="black"/>
                </a:solidFill>
                <a:latin typeface="Arial"/>
              </a:rPr>
              <a:t>v</a:t>
            </a: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as: uusien lomamökkien paikka </a:t>
            </a:r>
            <a:r>
              <a:rPr kumimoji="0" lang="fi-FI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pitkosten</a:t>
            </a: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oikealla puolella, avohakattu 2022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z="2600" dirty="0">
                <a:solidFill>
                  <a:prstClr val="black"/>
                </a:solidFill>
                <a:latin typeface="Arial"/>
              </a:rPr>
              <a:t>Ylh. </a:t>
            </a:r>
            <a:r>
              <a:rPr lang="fi-FI" sz="2600" dirty="0" err="1">
                <a:solidFill>
                  <a:prstClr val="black"/>
                </a:solidFill>
                <a:latin typeface="Arial"/>
              </a:rPr>
              <a:t>oik</a:t>
            </a:r>
            <a:r>
              <a:rPr lang="fi-FI" sz="2600" dirty="0">
                <a:solidFill>
                  <a:prstClr val="black"/>
                </a:solidFill>
                <a:latin typeface="Arial"/>
              </a:rPr>
              <a:t>: </a:t>
            </a:r>
            <a:r>
              <a:rPr kumimoji="0" lang="fi-FI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vanha mökkikylä</a:t>
            </a: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88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sz="2600" dirty="0">
                <a:solidFill>
                  <a:prstClr val="black"/>
                </a:solidFill>
                <a:latin typeface="Arial"/>
              </a:rPr>
              <a:t>Alh. </a:t>
            </a:r>
            <a:r>
              <a:rPr lang="fi-FI" sz="2600" dirty="0" err="1">
                <a:solidFill>
                  <a:prstClr val="black"/>
                </a:solidFill>
                <a:latin typeface="Arial"/>
              </a:rPr>
              <a:t>oik</a:t>
            </a:r>
            <a:r>
              <a:rPr lang="fi-FI" sz="2600" dirty="0">
                <a:solidFill>
                  <a:prstClr val="black"/>
                </a:solidFill>
                <a:latin typeface="Arial"/>
              </a:rPr>
              <a:t>: vanha ja uusi mökkikylä </a:t>
            </a:r>
            <a:endParaRPr kumimoji="0" lang="fi-FI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42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ely_new2021">
  <a:themeElements>
    <a:clrScheme name="ELY 2020">
      <a:dk1>
        <a:sysClr val="windowText" lastClr="000000"/>
      </a:dk1>
      <a:lt1>
        <a:sysClr val="window" lastClr="FFFFFF"/>
      </a:lt1>
      <a:dk2>
        <a:srgbClr val="003883"/>
      </a:dk2>
      <a:lt2>
        <a:srgbClr val="D8D8D8"/>
      </a:lt2>
      <a:accent1>
        <a:srgbClr val="003883"/>
      </a:accent1>
      <a:accent2>
        <a:srgbClr val="D9640C"/>
      </a:accent2>
      <a:accent3>
        <a:srgbClr val="5A8117"/>
      </a:accent3>
      <a:accent4>
        <a:srgbClr val="4460A5"/>
      </a:accent4>
      <a:accent5>
        <a:srgbClr val="623412"/>
      </a:accent5>
      <a:accent6>
        <a:srgbClr val="9E652E"/>
      </a:accent6>
      <a:hlink>
        <a:srgbClr val="0563C1"/>
      </a:hlink>
      <a:folHlink>
        <a:srgbClr val="954F72"/>
      </a:folHlink>
    </a:clrScheme>
    <a:fontScheme name="ELY_fontit_20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ly_uusi_2021.potx" id="{543388CA-4464-4614-A257-6C25AE36A37D}" vid="{A3828C89-02CC-4779-BD92-33970237EB41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xml_kameleon>
  <kieli>Suomi</kieli>
  <laatijaorganisaatio>ELY POP|5181e7ab-41b7-4b01-b4e5-3e128fe4ac1a</laatijaorganisaatio>
  <kehalaatija>Maarit Vainio</kehalaatija>
  <julkisuus/>
  <päiväys>15.5.2024</päiväys>
  <dokumentin_x0020_tila/>
  <dokumenttityyppi>Esitys</dokumenttityyppi>
</xml_kamele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6AD2246793247B22B5CFF3E82EE2D" ma:contentTypeVersion="14" ma:contentTypeDescription="Create a new document." ma:contentTypeScope="" ma:versionID="2438b08b8fee7b2ab5fcab52ad791e73">
  <xsd:schema xmlns:xsd="http://www.w3.org/2001/XMLSchema" xmlns:xs="http://www.w3.org/2001/XMLSchema" xmlns:p="http://schemas.microsoft.com/office/2006/metadata/properties" xmlns:ns2="ee979e14-fcd1-4170-9b78-5ef3fbf99893" xmlns:ns3="7ebb899a-9637-410d-b8d9-0b1e9bbc22ab" targetNamespace="http://schemas.microsoft.com/office/2006/metadata/properties" ma:root="true" ma:fieldsID="b19b5d7e7be2f6f6d5b5d77e46a0f56a" ns2:_="" ns3:_="">
    <xsd:import namespace="ee979e14-fcd1-4170-9b78-5ef3fbf99893"/>
    <xsd:import namespace="7ebb899a-9637-410d-b8d9-0b1e9bbc2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79e14-fcd1-4170-9b78-5ef3fbf998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74eb33-bc01-4b65-a333-7b16e5d3b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bb899a-9637-410d-b8d9-0b1e9bbc22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84c83ae-90e1-4a04-998b-60305cd3d371}" ma:internalName="TaxCatchAll" ma:showField="CatchAllData" ma:web="7ebb899a-9637-410d-b8d9-0b1e9bbc2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979e14-fcd1-4170-9b78-5ef3fbf99893">
      <Terms xmlns="http://schemas.microsoft.com/office/infopath/2007/PartnerControls"/>
    </lcf76f155ced4ddcb4097134ff3c332f>
    <TaxCatchAll xmlns="7ebb899a-9637-410d-b8d9-0b1e9bbc22ab" xsi:nil="true"/>
  </documentManagement>
</p:properties>
</file>

<file path=customXml/itemProps1.xml><?xml version="1.0" encoding="utf-8"?>
<ds:datastoreItem xmlns:ds="http://schemas.openxmlformats.org/officeDocument/2006/customXml" ds:itemID="{AB2A966A-5CC4-458F-8F1C-B04E83563AA5}">
  <ds:schemaRefs/>
</ds:datastoreItem>
</file>

<file path=customXml/itemProps2.xml><?xml version="1.0" encoding="utf-8"?>
<ds:datastoreItem xmlns:ds="http://schemas.openxmlformats.org/officeDocument/2006/customXml" ds:itemID="{A72E9979-9958-4ECE-81E3-CB61A2A32455}"/>
</file>

<file path=customXml/itemProps3.xml><?xml version="1.0" encoding="utf-8"?>
<ds:datastoreItem xmlns:ds="http://schemas.openxmlformats.org/officeDocument/2006/customXml" ds:itemID="{4D7E6114-3D2B-439F-A7EC-DDD2326E5EE2}"/>
</file>

<file path=customXml/itemProps4.xml><?xml version="1.0" encoding="utf-8"?>
<ds:datastoreItem xmlns:ds="http://schemas.openxmlformats.org/officeDocument/2006/customXml" ds:itemID="{84D1439C-8B16-4EA9-BB30-471C0675403D}"/>
</file>

<file path=docProps/app.xml><?xml version="1.0" encoding="utf-8"?>
<Properties xmlns="http://schemas.openxmlformats.org/officeDocument/2006/extended-properties" xmlns:vt="http://schemas.openxmlformats.org/officeDocument/2006/docPropsVTypes">
  <Template>ely_uusi_2021</Template>
  <TotalTime>159</TotalTime>
  <Words>259</Words>
  <Application>Microsoft Office PowerPoint</Application>
  <PresentationFormat>Laajakuva</PresentationFormat>
  <Paragraphs>32</Paragraphs>
  <Slides>7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7</vt:i4>
      </vt:variant>
    </vt:vector>
  </HeadingPairs>
  <TitlesOfParts>
    <vt:vector size="10" baseType="lpstr">
      <vt:lpstr>Arial</vt:lpstr>
      <vt:lpstr>Calibri</vt:lpstr>
      <vt:lpstr>ely_new2021</vt:lpstr>
      <vt:lpstr>Rannikon avoimet dyynit - käytännön esimerkkejä Pohjois-Pohjanmaalta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Company>Pohjois-Pohjanmaan ELY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Rannikon avoimet dyynit - käytännön esimerkkejä Pohjois-Pohjanmaalta</dc:title>
  <dc:creator>Maarit Vainio</dc:creator>
  <cp:keywords>Tiukasti suojellut luontotyypit 65 §</cp:keywords>
  <cp:lastModifiedBy>Vainio Maarit (ELY)</cp:lastModifiedBy>
  <cp:revision>5</cp:revision>
  <dcterms:created xsi:type="dcterms:W3CDTF">2024-05-12T09:34:06Z</dcterms:created>
  <dcterms:modified xsi:type="dcterms:W3CDTF">2024-05-13T05:44:51Z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460.96.003.25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ely_uusi_2021.potx</vt:lpwstr>
  </property>
  <property fmtid="{D5CDD505-2E9C-101B-9397-08002B2CF9AE}" pid="6" name="dvDefinition">
    <vt:lpwstr>1211 (dd_default.xml)</vt:lpwstr>
  </property>
  <property fmtid="{D5CDD505-2E9C-101B-9397-08002B2CF9AE}" pid="7" name="dvDefinitionID">
    <vt:lpwstr>1211</vt:lpwstr>
  </property>
  <property fmtid="{D5CDD505-2E9C-101B-9397-08002B2CF9AE}" pid="8" name="dvContentFile">
    <vt:lpwstr>dd_default.xml</vt:lpwstr>
  </property>
  <property fmtid="{D5CDD505-2E9C-101B-9397-08002B2CF9AE}" pid="9" name="dvGlobalVerID">
    <vt:lpwstr>460.90.02.298</vt:lpwstr>
  </property>
  <property fmtid="{D5CDD505-2E9C-101B-9397-08002B2CF9AE}" pid="10" name="dvDefinitionVersion">
    <vt:lpwstr>02.001 / 14.1.2021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-1</vt:lpwstr>
  </property>
  <property fmtid="{D5CDD505-2E9C-101B-9397-08002B2CF9AE}" pid="15" name="dvDateExist">
    <vt:lpwstr>-1</vt:lpwstr>
  </property>
  <property fmtid="{D5CDD505-2E9C-101B-9397-08002B2CF9AE}" pid="16" name="dvCategory">
    <vt:lpwstr>165</vt:lpwstr>
  </property>
  <property fmtid="{D5CDD505-2E9C-101B-9397-08002B2CF9AE}" pid="17" name="dvCategory_2">
    <vt:lpwstr>56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ELY POP</vt:lpwstr>
  </property>
  <property fmtid="{D5CDD505-2E9C-101B-9397-08002B2CF9AE}" pid="21" name="dvSite">
    <vt:lpwstr>Oulu</vt:lpwstr>
  </property>
  <property fmtid="{D5CDD505-2E9C-101B-9397-08002B2CF9AE}" pid="22" name="dvSite_short">
    <vt:lpwstr>Pohjois-Pohjanmaan ELY-keskus</vt:lpwstr>
  </property>
  <property fmtid="{D5CDD505-2E9C-101B-9397-08002B2CF9AE}" pid="23" name="dvNumbering">
    <vt:lpwstr>0</vt:lpwstr>
  </property>
  <property fmtid="{D5CDD505-2E9C-101B-9397-08002B2CF9AE}" pid="24" name="dvDUname">
    <vt:lpwstr>Maarit Vainio</vt:lpwstr>
  </property>
  <property fmtid="{D5CDD505-2E9C-101B-9397-08002B2CF9AE}" pid="25" name="dvdufname">
    <vt:lpwstr>Maarit</vt:lpwstr>
  </property>
  <property fmtid="{D5CDD505-2E9C-101B-9397-08002B2CF9AE}" pid="26" name="dvdulname">
    <vt:lpwstr>Vainio</vt:lpwstr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/>
  </property>
  <property fmtid="{D5CDD505-2E9C-101B-9397-08002B2CF9AE}" pid="30" name="Kieli">
    <vt:lpwstr>Suomi</vt:lpwstr>
  </property>
  <property fmtid="{D5CDD505-2E9C-101B-9397-08002B2CF9AE}" pid="31" name="Laatijaorganisaatio">
    <vt:lpwstr>Pohjois-Pohjanmaan ELY</vt:lpwstr>
  </property>
  <property fmtid="{D5CDD505-2E9C-101B-9397-08002B2CF9AE}" pid="32" name="KEHALaatija">
    <vt:lpwstr>Maarit Vainio</vt:lpwstr>
  </property>
  <property fmtid="{D5CDD505-2E9C-101B-9397-08002B2CF9AE}" pid="33" name="julkisuus">
    <vt:lpwstr/>
  </property>
  <property fmtid="{D5CDD505-2E9C-101B-9397-08002B2CF9AE}" pid="34" name="Päiväys">
    <vt:filetime>2024-05-14T21:00:00Z</vt:filetime>
  </property>
  <property fmtid="{D5CDD505-2E9C-101B-9397-08002B2CF9AE}" pid="35" name="Dokumentin_x0020_tila">
    <vt:lpwstr/>
  </property>
  <property fmtid="{D5CDD505-2E9C-101B-9397-08002B2CF9AE}" pid="36" name="Asiakirjan tyyppi">
    <vt:lpwstr>Esitys</vt:lpwstr>
  </property>
  <property fmtid="{D5CDD505-2E9C-101B-9397-08002B2CF9AE}" pid="37" name="Dokumenttityyppi">
    <vt:lpwstr>Esitys</vt:lpwstr>
  </property>
  <property fmtid="{D5CDD505-2E9C-101B-9397-08002B2CF9AE}" pid="38" name="Dokumentin tila">
    <vt:lpwstr/>
  </property>
  <property fmtid="{D5CDD505-2E9C-101B-9397-08002B2CF9AE}" pid="39" name="ContentTypeId">
    <vt:lpwstr>0x010100D276AD2246793247B22B5CFF3E82EE2D</vt:lpwstr>
  </property>
</Properties>
</file>