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17" r:id="rId5"/>
    <p:sldMasterId id="2147483716" r:id="rId6"/>
    <p:sldMasterId id="2147483718" r:id="rId7"/>
  </p:sldMasterIdLst>
  <p:notesMasterIdLst>
    <p:notesMasterId r:id="rId13"/>
  </p:notesMasterIdLst>
  <p:sldIdLst>
    <p:sldId id="259" r:id="rId8"/>
    <p:sldId id="284" r:id="rId9"/>
    <p:sldId id="283" r:id="rId10"/>
    <p:sldId id="285" r:id="rId11"/>
    <p:sldId id="268" r:id="rId12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C09F"/>
    <a:srgbClr val="AA9A89"/>
    <a:srgbClr val="BA9CC5"/>
    <a:srgbClr val="BF9474"/>
    <a:srgbClr val="F6F3E5"/>
    <a:srgbClr val="C66E4E"/>
    <a:srgbClr val="2C5234"/>
    <a:srgbClr val="236192"/>
    <a:srgbClr val="FF585D"/>
    <a:srgbClr val="B9D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73" autoAdjust="0"/>
  </p:normalViewPr>
  <p:slideViewPr>
    <p:cSldViewPr snapToGrid="0" showGuides="1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B6089-6F46-46DB-BD25-3B015BD2080F}" type="datetimeFigureOut">
              <a:rPr lang="fi-FI" smtClean="0"/>
              <a:t>14.5.2024</a:t>
            </a:fld>
            <a:endParaRPr lang="fi-FI" dirty="0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 dirty="0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2CA85-B453-45E3-A748-B564E6B8D27E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05868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fi-FI" dirty="0"/>
              <a:t>Serpentiinikalliot, -kivikot ja -soraikot </a:t>
            </a:r>
          </a:p>
          <a:p>
            <a:pPr fontAlgn="base"/>
            <a:r>
              <a:rPr lang="fi-FI" dirty="0"/>
              <a:t>Rannikon avoimet dyynit 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2CA85-B453-45E3-A748-B564E6B8D27E}" type="slidenum">
              <a:rPr lang="fi-FI" smtClean="0"/>
              <a:t>1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33154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036" y="273402"/>
            <a:ext cx="1463455" cy="456168"/>
          </a:xfrm>
          <a:prstGeom prst="rect">
            <a:avLst/>
          </a:prstGeom>
        </p:spPr>
      </p:pic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E6B3D6-2E8A-46E0-BCA4-C993A0EE525B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29382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C3922-C4FF-439E-97C9-29FAF7A6197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98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48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3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9DE0-346A-468B-B8EC-0E31AE5E139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91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4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DD373D-220E-4A08-BDB2-B265AC47484B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3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Ryhmä 10">
            <a:extLst>
              <a:ext uri="{FF2B5EF4-FFF2-40B4-BE49-F238E27FC236}">
                <a16:creationId xmlns:a16="http://schemas.microsoft.com/office/drawing/2014/main" id="{0B1EBC13-26BA-41ED-9AB8-37FCC7493DD3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38A02F32-FC24-498B-B5DC-EA2EE15EDD9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9D2B7547-5841-430A-BE03-E887AD50A4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D738C49-FCAB-45AC-92CE-1A4DAFFC597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pic>
        <p:nvPicPr>
          <p:cNvPr id="15" name="Kuva 14">
            <a:extLst>
              <a:ext uri="{FF2B5EF4-FFF2-40B4-BE49-F238E27FC236}">
                <a16:creationId xmlns:a16="http://schemas.microsoft.com/office/drawing/2014/main" id="{60C228F0-E29C-4AE8-BAF2-A1043DF81FA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0824" y="2307600"/>
            <a:ext cx="4990430" cy="3715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64C772-F5CD-4853-9E41-336ED63A8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745" y="2307600"/>
            <a:ext cx="4990431" cy="3715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89779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ailu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B72A65B4-B4AA-4C75-9E45-4ED7D6550170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2D11D198-4616-4BC9-B310-4A051B115A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F81FACE6-DEE1-4D53-B4F4-69C19C258F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9F1AF29C-EC35-4003-AB72-32984B1F91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pic>
        <p:nvPicPr>
          <p:cNvPr id="13" name="Kuva 12">
            <a:extLst>
              <a:ext uri="{FF2B5EF4-FFF2-40B4-BE49-F238E27FC236}">
                <a16:creationId xmlns:a16="http://schemas.microsoft.com/office/drawing/2014/main" id="{896B6C9F-5FC9-4537-9183-7F7C6578D6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656" y="2664690"/>
            <a:ext cx="4936144" cy="33581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64C772-F5CD-4853-9E41-336ED63A8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745" y="2664690"/>
            <a:ext cx="4990431" cy="33581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294E4-858D-41F1-9E43-9382DF6BCC09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1" name="Tekstin paikkamerkki 2">
            <a:extLst>
              <a:ext uri="{FF2B5EF4-FFF2-40B4-BE49-F238E27FC236}">
                <a16:creationId xmlns:a16="http://schemas.microsoft.com/office/drawing/2014/main" id="{EA723B6F-3AEE-4C1F-A07D-CF62876A1C2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93244" y="2266038"/>
            <a:ext cx="4936144" cy="329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8F9339DB-CF67-4862-BE88-3EAB6729B4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9156" y="2266038"/>
            <a:ext cx="4989600" cy="329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947649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austakuva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E3E7-D3BE-432F-BF25-DFBF968EA36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09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austakuva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9E9C0BC-E463-4E14-B11B-B9064BD0BD2E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29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4A33E8E-7135-4A68-A76F-30B8A0EBE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7" name="Alatunnisteen paikkamerkki 6">
            <a:extLst>
              <a:ext uri="{FF2B5EF4-FFF2-40B4-BE49-F238E27FC236}">
                <a16:creationId xmlns:a16="http://schemas.microsoft.com/office/drawing/2014/main" id="{B85D004C-96C6-4FC0-B203-09F699933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6" name="Päivämäärän paikkamerkki 5">
            <a:extLst>
              <a:ext uri="{FF2B5EF4-FFF2-40B4-BE49-F238E27FC236}">
                <a16:creationId xmlns:a16="http://schemas.microsoft.com/office/drawing/2014/main" id="{62285FEF-A383-45BC-B43D-0AE341634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56A8D-6DB0-49DF-B4E0-79E614B24A7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8" name="Dian numeron paikkamerkki 7">
            <a:extLst>
              <a:ext uri="{FF2B5EF4-FFF2-40B4-BE49-F238E27FC236}">
                <a16:creationId xmlns:a16="http://schemas.microsoft.com/office/drawing/2014/main" id="{006EF8D8-B61E-49B2-BE93-EBACCBB3D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29354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0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6569EC-135D-470D-AF34-2A7FC831DBD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036" y="27340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88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794" y="1447788"/>
            <a:ext cx="4472534" cy="1143012"/>
          </a:xfrm>
        </p:spPr>
        <p:txBody>
          <a:bodyPr anchor="b" anchorCtr="0"/>
          <a:lstStyle>
            <a:lvl1pPr>
              <a:lnSpc>
                <a:spcPct val="95000"/>
              </a:lnSpc>
              <a:defRPr sz="2500" b="1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96ABBB3-413B-4AA3-87CB-0B34D19F1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414" y="2820987"/>
            <a:ext cx="4472534" cy="1557337"/>
          </a:xfrm>
        </p:spPr>
        <p:txBody>
          <a:bodyPr/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72C036F-DDD5-4BA5-A2CC-00E6DD4B887B}"/>
              </a:ext>
            </a:extLst>
          </p:cNvPr>
          <p:cNvSpPr txBox="1"/>
          <p:nvPr userDrawn="1"/>
        </p:nvSpPr>
        <p:spPr>
          <a:xfrm>
            <a:off x="895927" y="5832763"/>
            <a:ext cx="405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1000" spc="0" baseline="0" dirty="0"/>
              <a:t>Aleksanterinkatu 7, Helsinki | PL 35, FI-00023 Valtioneuvosto | ym.fi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57713E97-BD14-4CBA-B9A7-8D1F17CA2B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grpSp>
        <p:nvGrpSpPr>
          <p:cNvPr id="8" name="Ryhmä 7">
            <a:extLst>
              <a:ext uri="{FF2B5EF4-FFF2-40B4-BE49-F238E27FC236}">
                <a16:creationId xmlns:a16="http://schemas.microsoft.com/office/drawing/2014/main" id="{201F22C6-9E0C-4B9F-BEC7-0F50A5CF7C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6056313" y="163513"/>
            <a:ext cx="6121399" cy="6681787"/>
            <a:chOff x="6056313" y="163513"/>
            <a:chExt cx="6121399" cy="66817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283AA95-D6CF-4AA1-8EF5-42C325091E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0813" y="3278188"/>
              <a:ext cx="2571750" cy="2559050"/>
            </a:xfrm>
            <a:custGeom>
              <a:avLst/>
              <a:gdLst>
                <a:gd name="T0" fmla="*/ 8 w 7143"/>
                <a:gd name="T1" fmla="*/ 3300 h 7105"/>
                <a:gd name="T2" fmla="*/ 77 w 7143"/>
                <a:gd name="T3" fmla="*/ 4379 h 7105"/>
                <a:gd name="T4" fmla="*/ 1107 w 7143"/>
                <a:gd name="T5" fmla="*/ 6356 h 7105"/>
                <a:gd name="T6" fmla="*/ 3199 w 7143"/>
                <a:gd name="T7" fmla="*/ 7105 h 7105"/>
                <a:gd name="T8" fmla="*/ 3204 w 7143"/>
                <a:gd name="T9" fmla="*/ 7105 h 7105"/>
                <a:gd name="T10" fmla="*/ 4040 w 7143"/>
                <a:gd name="T11" fmla="*/ 7003 h 7105"/>
                <a:gd name="T12" fmla="*/ 4960 w 7143"/>
                <a:gd name="T13" fmla="*/ 6645 h 7105"/>
                <a:gd name="T14" fmla="*/ 5643 w 7143"/>
                <a:gd name="T15" fmla="*/ 6190 h 7105"/>
                <a:gd name="T16" fmla="*/ 7096 w 7143"/>
                <a:gd name="T17" fmla="*/ 3420 h 7105"/>
                <a:gd name="T18" fmla="*/ 7143 w 7143"/>
                <a:gd name="T19" fmla="*/ 2615 h 7105"/>
                <a:gd name="T20" fmla="*/ 7143 w 7143"/>
                <a:gd name="T21" fmla="*/ 2585 h 7105"/>
                <a:gd name="T22" fmla="*/ 7141 w 7143"/>
                <a:gd name="T23" fmla="*/ 2442 h 7105"/>
                <a:gd name="T24" fmla="*/ 6559 w 7143"/>
                <a:gd name="T25" fmla="*/ 673 h 7105"/>
                <a:gd name="T26" fmla="*/ 5077 w 7143"/>
                <a:gd name="T27" fmla="*/ 103 h 7105"/>
                <a:gd name="T28" fmla="*/ 3099 w 7143"/>
                <a:gd name="T29" fmla="*/ 9 h 7105"/>
                <a:gd name="T30" fmla="*/ 851 w 7143"/>
                <a:gd name="T31" fmla="*/ 337 h 7105"/>
                <a:gd name="T32" fmla="*/ 269 w 7143"/>
                <a:gd name="T33" fmla="*/ 880 h 7105"/>
                <a:gd name="T34" fmla="*/ 0 w 7143"/>
                <a:gd name="T35" fmla="*/ 2442 h 7105"/>
                <a:gd name="T36" fmla="*/ 0 w 7143"/>
                <a:gd name="T37" fmla="*/ 2475 h 7105"/>
                <a:gd name="T38" fmla="*/ 4 w 7143"/>
                <a:gd name="T39" fmla="*/ 2812 h 7105"/>
                <a:gd name="T40" fmla="*/ 8 w 7143"/>
                <a:gd name="T41" fmla="*/ 3300 h 7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3" h="7105">
                  <a:moveTo>
                    <a:pt x="8" y="3300"/>
                  </a:moveTo>
                  <a:cubicBezTo>
                    <a:pt x="11" y="3661"/>
                    <a:pt x="18" y="4024"/>
                    <a:pt x="77" y="4379"/>
                  </a:cubicBezTo>
                  <a:cubicBezTo>
                    <a:pt x="198" y="5107"/>
                    <a:pt x="508" y="5832"/>
                    <a:pt x="1107" y="6356"/>
                  </a:cubicBezTo>
                  <a:cubicBezTo>
                    <a:pt x="1670" y="6847"/>
                    <a:pt x="2425" y="7105"/>
                    <a:pt x="3199" y="7105"/>
                  </a:cubicBezTo>
                  <a:lnTo>
                    <a:pt x="3204" y="7105"/>
                  </a:lnTo>
                  <a:cubicBezTo>
                    <a:pt x="3483" y="7105"/>
                    <a:pt x="3765" y="7071"/>
                    <a:pt x="4040" y="7003"/>
                  </a:cubicBezTo>
                  <a:cubicBezTo>
                    <a:pt x="4364" y="6922"/>
                    <a:pt x="4673" y="6800"/>
                    <a:pt x="4960" y="6645"/>
                  </a:cubicBezTo>
                  <a:cubicBezTo>
                    <a:pt x="5204" y="6513"/>
                    <a:pt x="5432" y="6360"/>
                    <a:pt x="5643" y="6190"/>
                  </a:cubicBezTo>
                  <a:cubicBezTo>
                    <a:pt x="6574" y="5442"/>
                    <a:pt x="6970" y="4505"/>
                    <a:pt x="7096" y="3420"/>
                  </a:cubicBezTo>
                  <a:cubicBezTo>
                    <a:pt x="7127" y="3153"/>
                    <a:pt x="7143" y="2884"/>
                    <a:pt x="7143" y="2615"/>
                  </a:cubicBezTo>
                  <a:lnTo>
                    <a:pt x="7143" y="2585"/>
                  </a:lnTo>
                  <a:cubicBezTo>
                    <a:pt x="7143" y="2537"/>
                    <a:pt x="7142" y="2490"/>
                    <a:pt x="7141" y="2442"/>
                  </a:cubicBezTo>
                  <a:cubicBezTo>
                    <a:pt x="7128" y="1830"/>
                    <a:pt x="7029" y="1151"/>
                    <a:pt x="6559" y="673"/>
                  </a:cubicBezTo>
                  <a:cubicBezTo>
                    <a:pt x="6171" y="279"/>
                    <a:pt x="5606" y="160"/>
                    <a:pt x="5077" y="103"/>
                  </a:cubicBezTo>
                  <a:cubicBezTo>
                    <a:pt x="4420" y="33"/>
                    <a:pt x="3759" y="0"/>
                    <a:pt x="3099" y="9"/>
                  </a:cubicBezTo>
                  <a:cubicBezTo>
                    <a:pt x="2366" y="20"/>
                    <a:pt x="1526" y="15"/>
                    <a:pt x="851" y="337"/>
                  </a:cubicBezTo>
                  <a:cubicBezTo>
                    <a:pt x="595" y="459"/>
                    <a:pt x="385" y="642"/>
                    <a:pt x="269" y="880"/>
                  </a:cubicBezTo>
                  <a:cubicBezTo>
                    <a:pt x="41" y="1347"/>
                    <a:pt x="1" y="1916"/>
                    <a:pt x="0" y="2442"/>
                  </a:cubicBezTo>
                  <a:lnTo>
                    <a:pt x="0" y="2475"/>
                  </a:lnTo>
                  <a:cubicBezTo>
                    <a:pt x="0" y="2590"/>
                    <a:pt x="2" y="2702"/>
                    <a:pt x="4" y="2812"/>
                  </a:cubicBezTo>
                  <a:cubicBezTo>
                    <a:pt x="7" y="2974"/>
                    <a:pt x="7" y="3137"/>
                    <a:pt x="8" y="3300"/>
                  </a:cubicBez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3683C4C9-8ADD-40FB-A76A-A60E1E97D1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5413" y="4735513"/>
              <a:ext cx="2371725" cy="2109787"/>
            </a:xfrm>
            <a:custGeom>
              <a:avLst/>
              <a:gdLst>
                <a:gd name="T0" fmla="*/ 1672 w 6585"/>
                <a:gd name="T1" fmla="*/ 5855 h 5855"/>
                <a:gd name="T2" fmla="*/ 1514 w 6585"/>
                <a:gd name="T3" fmla="*/ 5676 h 5855"/>
                <a:gd name="T4" fmla="*/ 1520 w 6585"/>
                <a:gd name="T5" fmla="*/ 4989 h 5855"/>
                <a:gd name="T6" fmla="*/ 2218 w 6585"/>
                <a:gd name="T7" fmla="*/ 4983 h 5855"/>
                <a:gd name="T8" fmla="*/ 2992 w 6585"/>
                <a:gd name="T9" fmla="*/ 5194 h 5855"/>
                <a:gd name="T10" fmla="*/ 3334 w 6585"/>
                <a:gd name="T11" fmla="*/ 5136 h 5855"/>
                <a:gd name="T12" fmla="*/ 3290 w 6585"/>
                <a:gd name="T13" fmla="*/ 4696 h 5855"/>
                <a:gd name="T14" fmla="*/ 1874 w 6585"/>
                <a:gd name="T15" fmla="*/ 4387 h 5855"/>
                <a:gd name="T16" fmla="*/ 648 w 6585"/>
                <a:gd name="T17" fmla="*/ 4200 h 5855"/>
                <a:gd name="T18" fmla="*/ 192 w 6585"/>
                <a:gd name="T19" fmla="*/ 3965 h 5855"/>
                <a:gd name="T20" fmla="*/ 63 w 6585"/>
                <a:gd name="T21" fmla="*/ 3487 h 5855"/>
                <a:gd name="T22" fmla="*/ 775 w 6585"/>
                <a:gd name="T23" fmla="*/ 3144 h 5855"/>
                <a:gd name="T24" fmla="*/ 1667 w 6585"/>
                <a:gd name="T25" fmla="*/ 2205 h 5855"/>
                <a:gd name="T26" fmla="*/ 1359 w 6585"/>
                <a:gd name="T27" fmla="*/ 1520 h 5855"/>
                <a:gd name="T28" fmla="*/ 1403 w 6585"/>
                <a:gd name="T29" fmla="*/ 1023 h 5855"/>
                <a:gd name="T30" fmla="*/ 1809 w 6585"/>
                <a:gd name="T31" fmla="*/ 739 h 5855"/>
                <a:gd name="T32" fmla="*/ 2410 w 6585"/>
                <a:gd name="T33" fmla="*/ 1269 h 5855"/>
                <a:gd name="T34" fmla="*/ 2905 w 6585"/>
                <a:gd name="T35" fmla="*/ 1959 h 5855"/>
                <a:gd name="T36" fmla="*/ 3097 w 6585"/>
                <a:gd name="T37" fmla="*/ 2036 h 5855"/>
                <a:gd name="T38" fmla="*/ 3281 w 6585"/>
                <a:gd name="T39" fmla="*/ 1758 h 5855"/>
                <a:gd name="T40" fmla="*/ 3344 w 6585"/>
                <a:gd name="T41" fmla="*/ 985 h 5855"/>
                <a:gd name="T42" fmla="*/ 3554 w 6585"/>
                <a:gd name="T43" fmla="*/ 301 h 5855"/>
                <a:gd name="T44" fmla="*/ 4197 w 6585"/>
                <a:gd name="T45" fmla="*/ 109 h 5855"/>
                <a:gd name="T46" fmla="*/ 4423 w 6585"/>
                <a:gd name="T47" fmla="*/ 884 h 5855"/>
                <a:gd name="T48" fmla="*/ 4131 w 6585"/>
                <a:gd name="T49" fmla="*/ 2115 h 5855"/>
                <a:gd name="T50" fmla="*/ 4174 w 6585"/>
                <a:gd name="T51" fmla="*/ 3343 h 5855"/>
                <a:gd name="T52" fmla="*/ 4410 w 6585"/>
                <a:gd name="T53" fmla="*/ 3636 h 5855"/>
                <a:gd name="T54" fmla="*/ 5012 w 6585"/>
                <a:gd name="T55" fmla="*/ 2348 h 5855"/>
                <a:gd name="T56" fmla="*/ 5930 w 6585"/>
                <a:gd name="T57" fmla="*/ 2973 h 5855"/>
                <a:gd name="T58" fmla="*/ 5151 w 6585"/>
                <a:gd name="T59" fmla="*/ 4718 h 5855"/>
                <a:gd name="T60" fmla="*/ 5220 w 6585"/>
                <a:gd name="T61" fmla="*/ 4972 h 5855"/>
                <a:gd name="T62" fmla="*/ 5563 w 6585"/>
                <a:gd name="T63" fmla="*/ 4912 h 5855"/>
                <a:gd name="T64" fmla="*/ 5765 w 6585"/>
                <a:gd name="T65" fmla="*/ 4538 h 5855"/>
                <a:gd name="T66" fmla="*/ 5986 w 6585"/>
                <a:gd name="T67" fmla="*/ 4225 h 5855"/>
                <a:gd name="T68" fmla="*/ 6500 w 6585"/>
                <a:gd name="T69" fmla="*/ 4536 h 5855"/>
                <a:gd name="T70" fmla="*/ 5587 w 6585"/>
                <a:gd name="T71" fmla="*/ 5855 h 5855"/>
                <a:gd name="T72" fmla="*/ 1672 w 6585"/>
                <a:gd name="T73" fmla="*/ 5855 h 5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85" h="5855">
                  <a:moveTo>
                    <a:pt x="1672" y="5855"/>
                  </a:moveTo>
                  <a:cubicBezTo>
                    <a:pt x="1615" y="5802"/>
                    <a:pt x="1564" y="5741"/>
                    <a:pt x="1514" y="5676"/>
                  </a:cubicBezTo>
                  <a:cubicBezTo>
                    <a:pt x="1409" y="5480"/>
                    <a:pt x="1366" y="5165"/>
                    <a:pt x="1520" y="4989"/>
                  </a:cubicBezTo>
                  <a:cubicBezTo>
                    <a:pt x="1690" y="4796"/>
                    <a:pt x="1990" y="4893"/>
                    <a:pt x="2218" y="4983"/>
                  </a:cubicBezTo>
                  <a:cubicBezTo>
                    <a:pt x="2466" y="5081"/>
                    <a:pt x="2726" y="5152"/>
                    <a:pt x="2992" y="5194"/>
                  </a:cubicBezTo>
                  <a:cubicBezTo>
                    <a:pt x="3109" y="5213"/>
                    <a:pt x="3245" y="5220"/>
                    <a:pt x="3334" y="5136"/>
                  </a:cubicBezTo>
                  <a:cubicBezTo>
                    <a:pt x="3456" y="5019"/>
                    <a:pt x="3398" y="4814"/>
                    <a:pt x="3290" y="4696"/>
                  </a:cubicBezTo>
                  <a:cubicBezTo>
                    <a:pt x="2959" y="4334"/>
                    <a:pt x="2377" y="4390"/>
                    <a:pt x="1874" y="4387"/>
                  </a:cubicBezTo>
                  <a:cubicBezTo>
                    <a:pt x="1456" y="4384"/>
                    <a:pt x="1041" y="4321"/>
                    <a:pt x="648" y="4200"/>
                  </a:cubicBezTo>
                  <a:cubicBezTo>
                    <a:pt x="482" y="4149"/>
                    <a:pt x="314" y="4085"/>
                    <a:pt x="192" y="3965"/>
                  </a:cubicBezTo>
                  <a:cubicBezTo>
                    <a:pt x="69" y="3845"/>
                    <a:pt x="0" y="3656"/>
                    <a:pt x="63" y="3487"/>
                  </a:cubicBezTo>
                  <a:cubicBezTo>
                    <a:pt x="161" y="3224"/>
                    <a:pt x="508" y="3086"/>
                    <a:pt x="775" y="3144"/>
                  </a:cubicBezTo>
                  <a:cubicBezTo>
                    <a:pt x="2675" y="3551"/>
                    <a:pt x="1781" y="2455"/>
                    <a:pt x="1667" y="2205"/>
                  </a:cubicBezTo>
                  <a:cubicBezTo>
                    <a:pt x="1553" y="1956"/>
                    <a:pt x="1425" y="1789"/>
                    <a:pt x="1359" y="1520"/>
                  </a:cubicBezTo>
                  <a:cubicBezTo>
                    <a:pt x="1319" y="1358"/>
                    <a:pt x="1325" y="1178"/>
                    <a:pt x="1403" y="1023"/>
                  </a:cubicBezTo>
                  <a:cubicBezTo>
                    <a:pt x="1481" y="869"/>
                    <a:pt x="1639" y="747"/>
                    <a:pt x="1809" y="739"/>
                  </a:cubicBezTo>
                  <a:cubicBezTo>
                    <a:pt x="2124" y="725"/>
                    <a:pt x="2251" y="1006"/>
                    <a:pt x="2410" y="1269"/>
                  </a:cubicBezTo>
                  <a:cubicBezTo>
                    <a:pt x="2568" y="1531"/>
                    <a:pt x="2666" y="1768"/>
                    <a:pt x="2905" y="1959"/>
                  </a:cubicBezTo>
                  <a:cubicBezTo>
                    <a:pt x="2960" y="2004"/>
                    <a:pt x="3025" y="2048"/>
                    <a:pt x="3097" y="2036"/>
                  </a:cubicBezTo>
                  <a:cubicBezTo>
                    <a:pt x="3214" y="2018"/>
                    <a:pt x="3267" y="1875"/>
                    <a:pt x="3281" y="1758"/>
                  </a:cubicBezTo>
                  <a:cubicBezTo>
                    <a:pt x="3308" y="1519"/>
                    <a:pt x="3336" y="1225"/>
                    <a:pt x="3344" y="985"/>
                  </a:cubicBezTo>
                  <a:cubicBezTo>
                    <a:pt x="3352" y="746"/>
                    <a:pt x="3401" y="493"/>
                    <a:pt x="3554" y="301"/>
                  </a:cubicBezTo>
                  <a:cubicBezTo>
                    <a:pt x="3708" y="108"/>
                    <a:pt x="3990" y="0"/>
                    <a:pt x="4197" y="109"/>
                  </a:cubicBezTo>
                  <a:cubicBezTo>
                    <a:pt x="4449" y="242"/>
                    <a:pt x="4469" y="594"/>
                    <a:pt x="4423" y="884"/>
                  </a:cubicBezTo>
                  <a:cubicBezTo>
                    <a:pt x="4356" y="1299"/>
                    <a:pt x="4216" y="1702"/>
                    <a:pt x="4131" y="2115"/>
                  </a:cubicBezTo>
                  <a:cubicBezTo>
                    <a:pt x="4046" y="2528"/>
                    <a:pt x="4019" y="2965"/>
                    <a:pt x="4174" y="3343"/>
                  </a:cubicBezTo>
                  <a:cubicBezTo>
                    <a:pt x="4240" y="3505"/>
                    <a:pt x="4233" y="3633"/>
                    <a:pt x="4410" y="3636"/>
                  </a:cubicBezTo>
                  <a:cubicBezTo>
                    <a:pt x="4635" y="3641"/>
                    <a:pt x="4944" y="2597"/>
                    <a:pt x="5012" y="2348"/>
                  </a:cubicBezTo>
                  <a:cubicBezTo>
                    <a:pt x="5265" y="1418"/>
                    <a:pt x="6229" y="2091"/>
                    <a:pt x="5930" y="2973"/>
                  </a:cubicBezTo>
                  <a:cubicBezTo>
                    <a:pt x="5689" y="3683"/>
                    <a:pt x="5190" y="4088"/>
                    <a:pt x="5151" y="4718"/>
                  </a:cubicBezTo>
                  <a:cubicBezTo>
                    <a:pt x="5145" y="4810"/>
                    <a:pt x="5154" y="4912"/>
                    <a:pt x="5220" y="4972"/>
                  </a:cubicBezTo>
                  <a:cubicBezTo>
                    <a:pt x="5313" y="5054"/>
                    <a:pt x="5474" y="5008"/>
                    <a:pt x="5563" y="4912"/>
                  </a:cubicBezTo>
                  <a:cubicBezTo>
                    <a:pt x="5653" y="4816"/>
                    <a:pt x="5719" y="4660"/>
                    <a:pt x="5765" y="4538"/>
                  </a:cubicBezTo>
                  <a:cubicBezTo>
                    <a:pt x="5810" y="4416"/>
                    <a:pt x="5873" y="4289"/>
                    <a:pt x="5986" y="4225"/>
                  </a:cubicBezTo>
                  <a:cubicBezTo>
                    <a:pt x="6201" y="4103"/>
                    <a:pt x="6458" y="4301"/>
                    <a:pt x="6500" y="4536"/>
                  </a:cubicBezTo>
                  <a:cubicBezTo>
                    <a:pt x="6585" y="5012"/>
                    <a:pt x="5918" y="5310"/>
                    <a:pt x="5587" y="5855"/>
                  </a:cubicBezTo>
                  <a:lnTo>
                    <a:pt x="1672" y="5855"/>
                  </a:lnTo>
                  <a:close/>
                </a:path>
              </a:pathLst>
            </a:custGeom>
            <a:solidFill>
              <a:srgbClr val="2C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3BBD8ED3-AA58-4320-8E9C-A40443255D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6313" y="990600"/>
              <a:ext cx="2606675" cy="2571750"/>
            </a:xfrm>
            <a:custGeom>
              <a:avLst/>
              <a:gdLst>
                <a:gd name="T0" fmla="*/ 2351 w 7239"/>
                <a:gd name="T1" fmla="*/ 834 h 7139"/>
                <a:gd name="T2" fmla="*/ 1928 w 7239"/>
                <a:gd name="T3" fmla="*/ 1087 h 7139"/>
                <a:gd name="T4" fmla="*/ 1777 w 7239"/>
                <a:gd name="T5" fmla="*/ 1198 h 7139"/>
                <a:gd name="T6" fmla="*/ 1125 w 7239"/>
                <a:gd name="T7" fmla="*/ 1840 h 7139"/>
                <a:gd name="T8" fmla="*/ 618 w 7239"/>
                <a:gd name="T9" fmla="*/ 2616 h 7139"/>
                <a:gd name="T10" fmla="*/ 279 w 7239"/>
                <a:gd name="T11" fmla="*/ 3451 h 7139"/>
                <a:gd name="T12" fmla="*/ 160 w 7239"/>
                <a:gd name="T13" fmla="*/ 3925 h 7139"/>
                <a:gd name="T14" fmla="*/ 382 w 7239"/>
                <a:gd name="T15" fmla="*/ 6167 h 7139"/>
                <a:gd name="T16" fmla="*/ 2189 w 7239"/>
                <a:gd name="T17" fmla="*/ 7079 h 7139"/>
                <a:gd name="T18" fmla="*/ 4522 w 7239"/>
                <a:gd name="T19" fmla="*/ 6851 h 7139"/>
                <a:gd name="T20" fmla="*/ 6688 w 7239"/>
                <a:gd name="T21" fmla="*/ 5588 h 7139"/>
                <a:gd name="T22" fmla="*/ 7062 w 7239"/>
                <a:gd name="T23" fmla="*/ 4429 h 7139"/>
                <a:gd name="T24" fmla="*/ 7165 w 7239"/>
                <a:gd name="T25" fmla="*/ 3064 h 7139"/>
                <a:gd name="T26" fmla="*/ 7239 w 7239"/>
                <a:gd name="T27" fmla="*/ 1785 h 7139"/>
                <a:gd name="T28" fmla="*/ 7239 w 7239"/>
                <a:gd name="T29" fmla="*/ 1753 h 7139"/>
                <a:gd name="T30" fmla="*/ 7047 w 7239"/>
                <a:gd name="T31" fmla="*/ 679 h 7139"/>
                <a:gd name="T32" fmla="*/ 6313 w 7239"/>
                <a:gd name="T33" fmla="*/ 77 h 7139"/>
                <a:gd name="T34" fmla="*/ 5695 w 7239"/>
                <a:gd name="T35" fmla="*/ 1 h 7139"/>
                <a:gd name="T36" fmla="*/ 4560 w 7239"/>
                <a:gd name="T37" fmla="*/ 96 h 7139"/>
                <a:gd name="T38" fmla="*/ 3671 w 7239"/>
                <a:gd name="T39" fmla="*/ 278 h 7139"/>
                <a:gd name="T40" fmla="*/ 3422 w 7239"/>
                <a:gd name="T41" fmla="*/ 354 h 7139"/>
                <a:gd name="T42" fmla="*/ 2548 w 7239"/>
                <a:gd name="T43" fmla="*/ 734 h 7139"/>
                <a:gd name="T44" fmla="*/ 2351 w 7239"/>
                <a:gd name="T45" fmla="*/ 834 h 7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9" h="7139">
                  <a:moveTo>
                    <a:pt x="2351" y="834"/>
                  </a:moveTo>
                  <a:cubicBezTo>
                    <a:pt x="2205" y="911"/>
                    <a:pt x="2063" y="993"/>
                    <a:pt x="1928" y="1087"/>
                  </a:cubicBezTo>
                  <a:cubicBezTo>
                    <a:pt x="1877" y="1123"/>
                    <a:pt x="1826" y="1160"/>
                    <a:pt x="1777" y="1198"/>
                  </a:cubicBezTo>
                  <a:cubicBezTo>
                    <a:pt x="1537" y="1387"/>
                    <a:pt x="1318" y="1603"/>
                    <a:pt x="1125" y="1840"/>
                  </a:cubicBezTo>
                  <a:cubicBezTo>
                    <a:pt x="929" y="2080"/>
                    <a:pt x="760" y="2341"/>
                    <a:pt x="618" y="2616"/>
                  </a:cubicBezTo>
                  <a:cubicBezTo>
                    <a:pt x="479" y="2883"/>
                    <a:pt x="366" y="3164"/>
                    <a:pt x="279" y="3451"/>
                  </a:cubicBezTo>
                  <a:cubicBezTo>
                    <a:pt x="232" y="3607"/>
                    <a:pt x="190" y="3765"/>
                    <a:pt x="160" y="3925"/>
                  </a:cubicBezTo>
                  <a:cubicBezTo>
                    <a:pt x="0" y="4730"/>
                    <a:pt x="26" y="5575"/>
                    <a:pt x="382" y="6167"/>
                  </a:cubicBezTo>
                  <a:cubicBezTo>
                    <a:pt x="753" y="6785"/>
                    <a:pt x="1460" y="7020"/>
                    <a:pt x="2189" y="7079"/>
                  </a:cubicBezTo>
                  <a:cubicBezTo>
                    <a:pt x="2935" y="7139"/>
                    <a:pt x="3729" y="7055"/>
                    <a:pt x="4522" y="6851"/>
                  </a:cubicBezTo>
                  <a:cubicBezTo>
                    <a:pt x="5254" y="6662"/>
                    <a:pt x="6168" y="6359"/>
                    <a:pt x="6688" y="5588"/>
                  </a:cubicBezTo>
                  <a:cubicBezTo>
                    <a:pt x="6933" y="5224"/>
                    <a:pt x="7021" y="4815"/>
                    <a:pt x="7062" y="4429"/>
                  </a:cubicBezTo>
                  <a:cubicBezTo>
                    <a:pt x="7111" y="3971"/>
                    <a:pt x="7132" y="3518"/>
                    <a:pt x="7165" y="3064"/>
                  </a:cubicBezTo>
                  <a:cubicBezTo>
                    <a:pt x="7196" y="2637"/>
                    <a:pt x="7238" y="2205"/>
                    <a:pt x="7239" y="1785"/>
                  </a:cubicBezTo>
                  <a:lnTo>
                    <a:pt x="7239" y="1753"/>
                  </a:lnTo>
                  <a:cubicBezTo>
                    <a:pt x="7238" y="1370"/>
                    <a:pt x="7198" y="988"/>
                    <a:pt x="7047" y="679"/>
                  </a:cubicBezTo>
                  <a:cubicBezTo>
                    <a:pt x="6896" y="370"/>
                    <a:pt x="6638" y="170"/>
                    <a:pt x="6313" y="77"/>
                  </a:cubicBezTo>
                  <a:cubicBezTo>
                    <a:pt x="6113" y="19"/>
                    <a:pt x="5903" y="1"/>
                    <a:pt x="5695" y="1"/>
                  </a:cubicBezTo>
                  <a:cubicBezTo>
                    <a:pt x="5315" y="0"/>
                    <a:pt x="4935" y="42"/>
                    <a:pt x="4560" y="96"/>
                  </a:cubicBezTo>
                  <a:cubicBezTo>
                    <a:pt x="4260" y="139"/>
                    <a:pt x="3963" y="197"/>
                    <a:pt x="3671" y="278"/>
                  </a:cubicBezTo>
                  <a:cubicBezTo>
                    <a:pt x="3588" y="301"/>
                    <a:pt x="3504" y="326"/>
                    <a:pt x="3422" y="354"/>
                  </a:cubicBezTo>
                  <a:cubicBezTo>
                    <a:pt x="3120" y="454"/>
                    <a:pt x="2833" y="595"/>
                    <a:pt x="2548" y="734"/>
                  </a:cubicBezTo>
                  <a:cubicBezTo>
                    <a:pt x="2482" y="767"/>
                    <a:pt x="2416" y="800"/>
                    <a:pt x="2351" y="834"/>
                  </a:cubicBez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6C33C88-6212-40EB-8019-FAFC90F4B5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7038" y="1562100"/>
              <a:ext cx="277812" cy="381000"/>
            </a:xfrm>
            <a:custGeom>
              <a:avLst/>
              <a:gdLst>
                <a:gd name="T0" fmla="*/ 347 w 773"/>
                <a:gd name="T1" fmla="*/ 507 h 1055"/>
                <a:gd name="T2" fmla="*/ 328 w 773"/>
                <a:gd name="T3" fmla="*/ 524 h 1055"/>
                <a:gd name="T4" fmla="*/ 341 w 773"/>
                <a:gd name="T5" fmla="*/ 573 h 1055"/>
                <a:gd name="T6" fmla="*/ 392 w 773"/>
                <a:gd name="T7" fmla="*/ 912 h 1055"/>
                <a:gd name="T8" fmla="*/ 480 w 773"/>
                <a:gd name="T9" fmla="*/ 1020 h 1055"/>
                <a:gd name="T10" fmla="*/ 539 w 773"/>
                <a:gd name="T11" fmla="*/ 1047 h 1055"/>
                <a:gd name="T12" fmla="*/ 599 w 773"/>
                <a:gd name="T13" fmla="*/ 1051 h 1055"/>
                <a:gd name="T14" fmla="*/ 750 w 773"/>
                <a:gd name="T15" fmla="*/ 778 h 1055"/>
                <a:gd name="T16" fmla="*/ 758 w 773"/>
                <a:gd name="T17" fmla="*/ 490 h 1055"/>
                <a:gd name="T18" fmla="*/ 766 w 773"/>
                <a:gd name="T19" fmla="*/ 466 h 1055"/>
                <a:gd name="T20" fmla="*/ 769 w 773"/>
                <a:gd name="T21" fmla="*/ 433 h 1055"/>
                <a:gd name="T22" fmla="*/ 769 w 773"/>
                <a:gd name="T23" fmla="*/ 394 h 1055"/>
                <a:gd name="T24" fmla="*/ 767 w 773"/>
                <a:gd name="T25" fmla="*/ 350 h 1055"/>
                <a:gd name="T26" fmla="*/ 762 w 773"/>
                <a:gd name="T27" fmla="*/ 304 h 1055"/>
                <a:gd name="T28" fmla="*/ 756 w 773"/>
                <a:gd name="T29" fmla="*/ 258 h 1055"/>
                <a:gd name="T30" fmla="*/ 750 w 773"/>
                <a:gd name="T31" fmla="*/ 214 h 1055"/>
                <a:gd name="T32" fmla="*/ 743 w 773"/>
                <a:gd name="T33" fmla="*/ 174 h 1055"/>
                <a:gd name="T34" fmla="*/ 737 w 773"/>
                <a:gd name="T35" fmla="*/ 140 h 1055"/>
                <a:gd name="T36" fmla="*/ 729 w 773"/>
                <a:gd name="T37" fmla="*/ 103 h 1055"/>
                <a:gd name="T38" fmla="*/ 706 w 773"/>
                <a:gd name="T39" fmla="*/ 53 h 1055"/>
                <a:gd name="T40" fmla="*/ 659 w 773"/>
                <a:gd name="T41" fmla="*/ 14 h 1055"/>
                <a:gd name="T42" fmla="*/ 622 w 773"/>
                <a:gd name="T43" fmla="*/ 12 h 1055"/>
                <a:gd name="T44" fmla="*/ 568 w 773"/>
                <a:gd name="T45" fmla="*/ 66 h 1055"/>
                <a:gd name="T46" fmla="*/ 470 w 773"/>
                <a:gd name="T47" fmla="*/ 12 h 1055"/>
                <a:gd name="T48" fmla="*/ 417 w 773"/>
                <a:gd name="T49" fmla="*/ 73 h 1055"/>
                <a:gd name="T50" fmla="*/ 326 w 773"/>
                <a:gd name="T51" fmla="*/ 28 h 1055"/>
                <a:gd name="T52" fmla="*/ 258 w 773"/>
                <a:gd name="T53" fmla="*/ 111 h 1055"/>
                <a:gd name="T54" fmla="*/ 159 w 773"/>
                <a:gd name="T55" fmla="*/ 164 h 1055"/>
                <a:gd name="T56" fmla="*/ 0 w 773"/>
                <a:gd name="T57" fmla="*/ 301 h 1055"/>
                <a:gd name="T58" fmla="*/ 63 w 773"/>
                <a:gd name="T59" fmla="*/ 429 h 1055"/>
                <a:gd name="T60" fmla="*/ 211 w 773"/>
                <a:gd name="T61" fmla="*/ 468 h 1055"/>
                <a:gd name="T62" fmla="*/ 225 w 773"/>
                <a:gd name="T63" fmla="*/ 465 h 1055"/>
                <a:gd name="T64" fmla="*/ 238 w 773"/>
                <a:gd name="T65" fmla="*/ 430 h 1055"/>
                <a:gd name="T66" fmla="*/ 239 w 773"/>
                <a:gd name="T67" fmla="*/ 400 h 1055"/>
                <a:gd name="T68" fmla="*/ 335 w 773"/>
                <a:gd name="T69" fmla="*/ 380 h 1055"/>
                <a:gd name="T70" fmla="*/ 386 w 773"/>
                <a:gd name="T71" fmla="*/ 341 h 1055"/>
                <a:gd name="T72" fmla="*/ 394 w 773"/>
                <a:gd name="T73" fmla="*/ 316 h 1055"/>
                <a:gd name="T74" fmla="*/ 462 w 773"/>
                <a:gd name="T75" fmla="*/ 376 h 1055"/>
                <a:gd name="T76" fmla="*/ 568 w 773"/>
                <a:gd name="T77" fmla="*/ 270 h 1055"/>
                <a:gd name="T78" fmla="*/ 622 w 773"/>
                <a:gd name="T79" fmla="*/ 301 h 1055"/>
                <a:gd name="T80" fmla="*/ 493 w 773"/>
                <a:gd name="T81" fmla="*/ 467 h 1055"/>
                <a:gd name="T82" fmla="*/ 419 w 773"/>
                <a:gd name="T83" fmla="*/ 489 h 1055"/>
                <a:gd name="T84" fmla="*/ 347 w 773"/>
                <a:gd name="T85" fmla="*/ 50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3" h="1055">
                  <a:moveTo>
                    <a:pt x="347" y="507"/>
                  </a:moveTo>
                  <a:cubicBezTo>
                    <a:pt x="333" y="512"/>
                    <a:pt x="329" y="516"/>
                    <a:pt x="328" y="524"/>
                  </a:cubicBezTo>
                  <a:cubicBezTo>
                    <a:pt x="327" y="532"/>
                    <a:pt x="339" y="565"/>
                    <a:pt x="341" y="573"/>
                  </a:cubicBezTo>
                  <a:cubicBezTo>
                    <a:pt x="351" y="617"/>
                    <a:pt x="373" y="810"/>
                    <a:pt x="392" y="912"/>
                  </a:cubicBezTo>
                  <a:cubicBezTo>
                    <a:pt x="401" y="963"/>
                    <a:pt x="465" y="1010"/>
                    <a:pt x="480" y="1020"/>
                  </a:cubicBezTo>
                  <a:cubicBezTo>
                    <a:pt x="495" y="1030"/>
                    <a:pt x="522" y="1042"/>
                    <a:pt x="539" y="1047"/>
                  </a:cubicBezTo>
                  <a:cubicBezTo>
                    <a:pt x="556" y="1053"/>
                    <a:pt x="579" y="1055"/>
                    <a:pt x="599" y="1051"/>
                  </a:cubicBezTo>
                  <a:cubicBezTo>
                    <a:pt x="706" y="1032"/>
                    <a:pt x="773" y="915"/>
                    <a:pt x="750" y="778"/>
                  </a:cubicBezTo>
                  <a:cubicBezTo>
                    <a:pt x="728" y="642"/>
                    <a:pt x="720" y="566"/>
                    <a:pt x="758" y="490"/>
                  </a:cubicBezTo>
                  <a:cubicBezTo>
                    <a:pt x="762" y="482"/>
                    <a:pt x="764" y="474"/>
                    <a:pt x="766" y="466"/>
                  </a:cubicBezTo>
                  <a:cubicBezTo>
                    <a:pt x="768" y="455"/>
                    <a:pt x="768" y="444"/>
                    <a:pt x="769" y="433"/>
                  </a:cubicBezTo>
                  <a:cubicBezTo>
                    <a:pt x="770" y="420"/>
                    <a:pt x="770" y="407"/>
                    <a:pt x="769" y="394"/>
                  </a:cubicBezTo>
                  <a:cubicBezTo>
                    <a:pt x="769" y="379"/>
                    <a:pt x="768" y="365"/>
                    <a:pt x="767" y="350"/>
                  </a:cubicBezTo>
                  <a:cubicBezTo>
                    <a:pt x="765" y="335"/>
                    <a:pt x="764" y="320"/>
                    <a:pt x="762" y="304"/>
                  </a:cubicBezTo>
                  <a:cubicBezTo>
                    <a:pt x="760" y="289"/>
                    <a:pt x="758" y="274"/>
                    <a:pt x="756" y="258"/>
                  </a:cubicBezTo>
                  <a:cubicBezTo>
                    <a:pt x="754" y="244"/>
                    <a:pt x="752" y="229"/>
                    <a:pt x="750" y="214"/>
                  </a:cubicBezTo>
                  <a:cubicBezTo>
                    <a:pt x="747" y="201"/>
                    <a:pt x="745" y="188"/>
                    <a:pt x="743" y="174"/>
                  </a:cubicBezTo>
                  <a:cubicBezTo>
                    <a:pt x="741" y="163"/>
                    <a:pt x="739" y="152"/>
                    <a:pt x="737" y="140"/>
                  </a:cubicBezTo>
                  <a:cubicBezTo>
                    <a:pt x="734" y="128"/>
                    <a:pt x="732" y="116"/>
                    <a:pt x="729" y="103"/>
                  </a:cubicBezTo>
                  <a:cubicBezTo>
                    <a:pt x="725" y="85"/>
                    <a:pt x="716" y="68"/>
                    <a:pt x="706" y="53"/>
                  </a:cubicBezTo>
                  <a:cubicBezTo>
                    <a:pt x="694" y="36"/>
                    <a:pt x="679" y="21"/>
                    <a:pt x="659" y="14"/>
                  </a:cubicBezTo>
                  <a:cubicBezTo>
                    <a:pt x="647" y="10"/>
                    <a:pt x="634" y="9"/>
                    <a:pt x="622" y="12"/>
                  </a:cubicBezTo>
                  <a:cubicBezTo>
                    <a:pt x="563" y="29"/>
                    <a:pt x="568" y="66"/>
                    <a:pt x="568" y="66"/>
                  </a:cubicBezTo>
                  <a:cubicBezTo>
                    <a:pt x="568" y="66"/>
                    <a:pt x="524" y="0"/>
                    <a:pt x="470" y="12"/>
                  </a:cubicBezTo>
                  <a:cubicBezTo>
                    <a:pt x="422" y="23"/>
                    <a:pt x="417" y="73"/>
                    <a:pt x="417" y="73"/>
                  </a:cubicBezTo>
                  <a:cubicBezTo>
                    <a:pt x="417" y="73"/>
                    <a:pt x="379" y="12"/>
                    <a:pt x="326" y="28"/>
                  </a:cubicBezTo>
                  <a:cubicBezTo>
                    <a:pt x="273" y="43"/>
                    <a:pt x="265" y="81"/>
                    <a:pt x="258" y="111"/>
                  </a:cubicBezTo>
                  <a:cubicBezTo>
                    <a:pt x="250" y="141"/>
                    <a:pt x="235" y="156"/>
                    <a:pt x="159" y="164"/>
                  </a:cubicBezTo>
                  <a:cubicBezTo>
                    <a:pt x="83" y="172"/>
                    <a:pt x="0" y="232"/>
                    <a:pt x="0" y="301"/>
                  </a:cubicBezTo>
                  <a:cubicBezTo>
                    <a:pt x="0" y="347"/>
                    <a:pt x="12" y="394"/>
                    <a:pt x="63" y="429"/>
                  </a:cubicBezTo>
                  <a:cubicBezTo>
                    <a:pt x="114" y="464"/>
                    <a:pt x="206" y="468"/>
                    <a:pt x="211" y="468"/>
                  </a:cubicBezTo>
                  <a:cubicBezTo>
                    <a:pt x="216" y="468"/>
                    <a:pt x="221" y="467"/>
                    <a:pt x="225" y="465"/>
                  </a:cubicBezTo>
                  <a:cubicBezTo>
                    <a:pt x="243" y="459"/>
                    <a:pt x="241" y="445"/>
                    <a:pt x="238" y="430"/>
                  </a:cubicBezTo>
                  <a:cubicBezTo>
                    <a:pt x="237" y="427"/>
                    <a:pt x="226" y="402"/>
                    <a:pt x="239" y="400"/>
                  </a:cubicBezTo>
                  <a:cubicBezTo>
                    <a:pt x="243" y="399"/>
                    <a:pt x="325" y="383"/>
                    <a:pt x="335" y="380"/>
                  </a:cubicBezTo>
                  <a:cubicBezTo>
                    <a:pt x="342" y="378"/>
                    <a:pt x="370" y="372"/>
                    <a:pt x="386" y="341"/>
                  </a:cubicBezTo>
                  <a:cubicBezTo>
                    <a:pt x="391" y="333"/>
                    <a:pt x="394" y="325"/>
                    <a:pt x="394" y="316"/>
                  </a:cubicBezTo>
                  <a:cubicBezTo>
                    <a:pt x="394" y="316"/>
                    <a:pt x="409" y="384"/>
                    <a:pt x="462" y="376"/>
                  </a:cubicBezTo>
                  <a:cubicBezTo>
                    <a:pt x="515" y="369"/>
                    <a:pt x="552" y="325"/>
                    <a:pt x="568" y="270"/>
                  </a:cubicBezTo>
                  <a:cubicBezTo>
                    <a:pt x="572" y="259"/>
                    <a:pt x="606" y="248"/>
                    <a:pt x="622" y="301"/>
                  </a:cubicBezTo>
                  <a:cubicBezTo>
                    <a:pt x="643" y="369"/>
                    <a:pt x="568" y="445"/>
                    <a:pt x="493" y="467"/>
                  </a:cubicBezTo>
                  <a:cubicBezTo>
                    <a:pt x="468" y="475"/>
                    <a:pt x="443" y="482"/>
                    <a:pt x="419" y="489"/>
                  </a:cubicBezTo>
                  <a:cubicBezTo>
                    <a:pt x="400" y="495"/>
                    <a:pt x="347" y="507"/>
                    <a:pt x="347" y="50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7BADCDE-B540-4CAC-B255-EBD5E59467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3225" y="2398713"/>
              <a:ext cx="1074737" cy="811212"/>
            </a:xfrm>
            <a:custGeom>
              <a:avLst/>
              <a:gdLst>
                <a:gd name="T0" fmla="*/ 2544 w 2982"/>
                <a:gd name="T1" fmla="*/ 1764 h 2252"/>
                <a:gd name="T2" fmla="*/ 1068 w 2982"/>
                <a:gd name="T3" fmla="*/ 1619 h 2252"/>
                <a:gd name="T4" fmla="*/ 1042 w 2982"/>
                <a:gd name="T5" fmla="*/ 1597 h 2252"/>
                <a:gd name="T6" fmla="*/ 1111 w 2982"/>
                <a:gd name="T7" fmla="*/ 1492 h 2252"/>
                <a:gd name="T8" fmla="*/ 1106 w 2982"/>
                <a:gd name="T9" fmla="*/ 1358 h 2252"/>
                <a:gd name="T10" fmla="*/ 981 w 2982"/>
                <a:gd name="T11" fmla="*/ 1332 h 2252"/>
                <a:gd name="T12" fmla="*/ 920 w 2982"/>
                <a:gd name="T13" fmla="*/ 1417 h 2252"/>
                <a:gd name="T14" fmla="*/ 942 w 2982"/>
                <a:gd name="T15" fmla="*/ 1492 h 2252"/>
                <a:gd name="T16" fmla="*/ 934 w 2982"/>
                <a:gd name="T17" fmla="*/ 1544 h 2252"/>
                <a:gd name="T18" fmla="*/ 889 w 2982"/>
                <a:gd name="T19" fmla="*/ 1544 h 2252"/>
                <a:gd name="T20" fmla="*/ 679 w 2982"/>
                <a:gd name="T21" fmla="*/ 1454 h 2252"/>
                <a:gd name="T22" fmla="*/ 652 w 2982"/>
                <a:gd name="T23" fmla="*/ 1404 h 2252"/>
                <a:gd name="T24" fmla="*/ 841 w 2982"/>
                <a:gd name="T25" fmla="*/ 1338 h 2252"/>
                <a:gd name="T26" fmla="*/ 1162 w 2982"/>
                <a:gd name="T27" fmla="*/ 1170 h 2252"/>
                <a:gd name="T28" fmla="*/ 1275 w 2982"/>
                <a:gd name="T29" fmla="*/ 1303 h 2252"/>
                <a:gd name="T30" fmla="*/ 1209 w 2982"/>
                <a:gd name="T31" fmla="*/ 1542 h 2252"/>
                <a:gd name="T32" fmla="*/ 1576 w 2982"/>
                <a:gd name="T33" fmla="*/ 1256 h 2252"/>
                <a:gd name="T34" fmla="*/ 1643 w 2982"/>
                <a:gd name="T35" fmla="*/ 1176 h 2252"/>
                <a:gd name="T36" fmla="*/ 2018 w 2982"/>
                <a:gd name="T37" fmla="*/ 1015 h 2252"/>
                <a:gd name="T38" fmla="*/ 2103 w 2982"/>
                <a:gd name="T39" fmla="*/ 826 h 2252"/>
                <a:gd name="T40" fmla="*/ 2033 w 2982"/>
                <a:gd name="T41" fmla="*/ 617 h 2252"/>
                <a:gd name="T42" fmla="*/ 2102 w 2982"/>
                <a:gd name="T43" fmla="*/ 513 h 2252"/>
                <a:gd name="T44" fmla="*/ 2451 w 2982"/>
                <a:gd name="T45" fmla="*/ 427 h 2252"/>
                <a:gd name="T46" fmla="*/ 2486 w 2982"/>
                <a:gd name="T47" fmla="*/ 363 h 2252"/>
                <a:gd name="T48" fmla="*/ 2330 w 2982"/>
                <a:gd name="T49" fmla="*/ 39 h 2252"/>
                <a:gd name="T50" fmla="*/ 2273 w 2982"/>
                <a:gd name="T51" fmla="*/ 10 h 2252"/>
                <a:gd name="T52" fmla="*/ 1770 w 2982"/>
                <a:gd name="T53" fmla="*/ 178 h 2252"/>
                <a:gd name="T54" fmla="*/ 1653 w 2982"/>
                <a:gd name="T55" fmla="*/ 423 h 2252"/>
                <a:gd name="T56" fmla="*/ 1675 w 2982"/>
                <a:gd name="T57" fmla="*/ 561 h 2252"/>
                <a:gd name="T58" fmla="*/ 1590 w 2982"/>
                <a:gd name="T59" fmla="*/ 813 h 2252"/>
                <a:gd name="T60" fmla="*/ 1255 w 2982"/>
                <a:gd name="T61" fmla="*/ 989 h 2252"/>
                <a:gd name="T62" fmla="*/ 1085 w 2982"/>
                <a:gd name="T63" fmla="*/ 900 h 2252"/>
                <a:gd name="T64" fmla="*/ 1026 w 2982"/>
                <a:gd name="T65" fmla="*/ 704 h 2252"/>
                <a:gd name="T66" fmla="*/ 518 w 2982"/>
                <a:gd name="T67" fmla="*/ 489 h 2252"/>
                <a:gd name="T68" fmla="*/ 621 w 2982"/>
                <a:gd name="T69" fmla="*/ 615 h 2252"/>
                <a:gd name="T70" fmla="*/ 655 w 2982"/>
                <a:gd name="T71" fmla="*/ 700 h 2252"/>
                <a:gd name="T72" fmla="*/ 761 w 2982"/>
                <a:gd name="T73" fmla="*/ 777 h 2252"/>
                <a:gd name="T74" fmla="*/ 727 w 2982"/>
                <a:gd name="T75" fmla="*/ 794 h 2252"/>
                <a:gd name="T76" fmla="*/ 346 w 2982"/>
                <a:gd name="T77" fmla="*/ 990 h 2252"/>
                <a:gd name="T78" fmla="*/ 540 w 2982"/>
                <a:gd name="T79" fmla="*/ 1034 h 2252"/>
                <a:gd name="T80" fmla="*/ 740 w 2982"/>
                <a:gd name="T81" fmla="*/ 1091 h 2252"/>
                <a:gd name="T82" fmla="*/ 611 w 2982"/>
                <a:gd name="T83" fmla="*/ 1390 h 2252"/>
                <a:gd name="T84" fmla="*/ 567 w 2982"/>
                <a:gd name="T85" fmla="*/ 1410 h 2252"/>
                <a:gd name="T86" fmla="*/ 477 w 2982"/>
                <a:gd name="T87" fmla="*/ 1214 h 2252"/>
                <a:gd name="T88" fmla="*/ 454 w 2982"/>
                <a:gd name="T89" fmla="*/ 1158 h 2252"/>
                <a:gd name="T90" fmla="*/ 61 w 2982"/>
                <a:gd name="T91" fmla="*/ 1329 h 2252"/>
                <a:gd name="T92" fmla="*/ 223 w 2982"/>
                <a:gd name="T93" fmla="*/ 1647 h 2252"/>
                <a:gd name="T94" fmla="*/ 234 w 2982"/>
                <a:gd name="T95" fmla="*/ 1640 h 2252"/>
                <a:gd name="T96" fmla="*/ 257 w 2982"/>
                <a:gd name="T97" fmla="*/ 1534 h 2252"/>
                <a:gd name="T98" fmla="*/ 398 w 2982"/>
                <a:gd name="T99" fmla="*/ 1473 h 2252"/>
                <a:gd name="T100" fmla="*/ 789 w 2982"/>
                <a:gd name="T101" fmla="*/ 1677 h 2252"/>
                <a:gd name="T102" fmla="*/ 805 w 2982"/>
                <a:gd name="T103" fmla="*/ 1738 h 2252"/>
                <a:gd name="T104" fmla="*/ 702 w 2982"/>
                <a:gd name="T105" fmla="*/ 1874 h 2252"/>
                <a:gd name="T106" fmla="*/ 703 w 2982"/>
                <a:gd name="T107" fmla="*/ 2015 h 2252"/>
                <a:gd name="T108" fmla="*/ 839 w 2982"/>
                <a:gd name="T109" fmla="*/ 2041 h 2252"/>
                <a:gd name="T110" fmla="*/ 877 w 2982"/>
                <a:gd name="T111" fmla="*/ 1902 h 2252"/>
                <a:gd name="T112" fmla="*/ 905 w 2982"/>
                <a:gd name="T113" fmla="*/ 1774 h 2252"/>
                <a:gd name="T114" fmla="*/ 950 w 2982"/>
                <a:gd name="T115" fmla="*/ 1758 h 2252"/>
                <a:gd name="T116" fmla="*/ 1115 w 2982"/>
                <a:gd name="T117" fmla="*/ 1846 h 2252"/>
                <a:gd name="T118" fmla="*/ 2671 w 2982"/>
                <a:gd name="T119" fmla="*/ 2133 h 2252"/>
                <a:gd name="T120" fmla="*/ 2982 w 2982"/>
                <a:gd name="T121" fmla="*/ 2001 h 2252"/>
                <a:gd name="T122" fmla="*/ 2544 w 2982"/>
                <a:gd name="T123" fmla="*/ 1764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2" h="2252">
                  <a:moveTo>
                    <a:pt x="2544" y="1764"/>
                  </a:moveTo>
                  <a:cubicBezTo>
                    <a:pt x="1974" y="1902"/>
                    <a:pt x="1182" y="1672"/>
                    <a:pt x="1068" y="1619"/>
                  </a:cubicBezTo>
                  <a:cubicBezTo>
                    <a:pt x="1057" y="1614"/>
                    <a:pt x="1045" y="1603"/>
                    <a:pt x="1042" y="1597"/>
                  </a:cubicBezTo>
                  <a:cubicBezTo>
                    <a:pt x="1024" y="1561"/>
                    <a:pt x="1086" y="1528"/>
                    <a:pt x="1111" y="1492"/>
                  </a:cubicBezTo>
                  <a:cubicBezTo>
                    <a:pt x="1145" y="1446"/>
                    <a:pt x="1143" y="1400"/>
                    <a:pt x="1106" y="1358"/>
                  </a:cubicBezTo>
                  <a:cubicBezTo>
                    <a:pt x="1072" y="1319"/>
                    <a:pt x="1028" y="1308"/>
                    <a:pt x="981" y="1332"/>
                  </a:cubicBezTo>
                  <a:cubicBezTo>
                    <a:pt x="943" y="1351"/>
                    <a:pt x="921" y="1381"/>
                    <a:pt x="920" y="1417"/>
                  </a:cubicBezTo>
                  <a:cubicBezTo>
                    <a:pt x="918" y="1449"/>
                    <a:pt x="934" y="1480"/>
                    <a:pt x="942" y="1492"/>
                  </a:cubicBezTo>
                  <a:cubicBezTo>
                    <a:pt x="954" y="1512"/>
                    <a:pt x="947" y="1528"/>
                    <a:pt x="934" y="1544"/>
                  </a:cubicBezTo>
                  <a:cubicBezTo>
                    <a:pt x="920" y="1560"/>
                    <a:pt x="904" y="1550"/>
                    <a:pt x="889" y="1544"/>
                  </a:cubicBezTo>
                  <a:cubicBezTo>
                    <a:pt x="819" y="1515"/>
                    <a:pt x="749" y="1485"/>
                    <a:pt x="679" y="1454"/>
                  </a:cubicBezTo>
                  <a:cubicBezTo>
                    <a:pt x="649" y="1441"/>
                    <a:pt x="638" y="1441"/>
                    <a:pt x="652" y="1404"/>
                  </a:cubicBezTo>
                  <a:cubicBezTo>
                    <a:pt x="687" y="1313"/>
                    <a:pt x="763" y="1291"/>
                    <a:pt x="841" y="1338"/>
                  </a:cubicBezTo>
                  <a:cubicBezTo>
                    <a:pt x="910" y="1170"/>
                    <a:pt x="1031" y="1107"/>
                    <a:pt x="1162" y="1170"/>
                  </a:cubicBezTo>
                  <a:cubicBezTo>
                    <a:pt x="1219" y="1197"/>
                    <a:pt x="1255" y="1243"/>
                    <a:pt x="1275" y="1303"/>
                  </a:cubicBezTo>
                  <a:cubicBezTo>
                    <a:pt x="1307" y="1394"/>
                    <a:pt x="1271" y="1485"/>
                    <a:pt x="1209" y="1542"/>
                  </a:cubicBezTo>
                  <a:cubicBezTo>
                    <a:pt x="1318" y="1548"/>
                    <a:pt x="1539" y="1432"/>
                    <a:pt x="1576" y="1256"/>
                  </a:cubicBezTo>
                  <a:cubicBezTo>
                    <a:pt x="1585" y="1211"/>
                    <a:pt x="1606" y="1191"/>
                    <a:pt x="1643" y="1176"/>
                  </a:cubicBezTo>
                  <a:cubicBezTo>
                    <a:pt x="1768" y="1122"/>
                    <a:pt x="1893" y="1067"/>
                    <a:pt x="2018" y="1015"/>
                  </a:cubicBezTo>
                  <a:cubicBezTo>
                    <a:pt x="2125" y="970"/>
                    <a:pt x="2142" y="937"/>
                    <a:pt x="2103" y="826"/>
                  </a:cubicBezTo>
                  <a:cubicBezTo>
                    <a:pt x="2079" y="757"/>
                    <a:pt x="2049" y="690"/>
                    <a:pt x="2033" y="617"/>
                  </a:cubicBezTo>
                  <a:cubicBezTo>
                    <a:pt x="2020" y="555"/>
                    <a:pt x="2043" y="527"/>
                    <a:pt x="2102" y="513"/>
                  </a:cubicBezTo>
                  <a:cubicBezTo>
                    <a:pt x="2219" y="486"/>
                    <a:pt x="2335" y="455"/>
                    <a:pt x="2451" y="427"/>
                  </a:cubicBezTo>
                  <a:cubicBezTo>
                    <a:pt x="2488" y="418"/>
                    <a:pt x="2510" y="409"/>
                    <a:pt x="2486" y="363"/>
                  </a:cubicBezTo>
                  <a:cubicBezTo>
                    <a:pt x="2431" y="256"/>
                    <a:pt x="2381" y="147"/>
                    <a:pt x="2330" y="39"/>
                  </a:cubicBezTo>
                  <a:cubicBezTo>
                    <a:pt x="2318" y="13"/>
                    <a:pt x="2303" y="0"/>
                    <a:pt x="2273" y="10"/>
                  </a:cubicBezTo>
                  <a:cubicBezTo>
                    <a:pt x="2105" y="66"/>
                    <a:pt x="1931" y="102"/>
                    <a:pt x="1770" y="178"/>
                  </a:cubicBezTo>
                  <a:cubicBezTo>
                    <a:pt x="1653" y="234"/>
                    <a:pt x="1626" y="299"/>
                    <a:pt x="1653" y="423"/>
                  </a:cubicBezTo>
                  <a:cubicBezTo>
                    <a:pt x="1663" y="469"/>
                    <a:pt x="1667" y="515"/>
                    <a:pt x="1675" y="561"/>
                  </a:cubicBezTo>
                  <a:cubicBezTo>
                    <a:pt x="1692" y="660"/>
                    <a:pt x="1658" y="741"/>
                    <a:pt x="1590" y="813"/>
                  </a:cubicBezTo>
                  <a:cubicBezTo>
                    <a:pt x="1498" y="911"/>
                    <a:pt x="1379" y="956"/>
                    <a:pt x="1255" y="989"/>
                  </a:cubicBezTo>
                  <a:cubicBezTo>
                    <a:pt x="1161" y="1014"/>
                    <a:pt x="1119" y="993"/>
                    <a:pt x="1085" y="900"/>
                  </a:cubicBezTo>
                  <a:cubicBezTo>
                    <a:pt x="1061" y="836"/>
                    <a:pt x="1048" y="769"/>
                    <a:pt x="1026" y="704"/>
                  </a:cubicBezTo>
                  <a:cubicBezTo>
                    <a:pt x="953" y="489"/>
                    <a:pt x="671" y="377"/>
                    <a:pt x="518" y="489"/>
                  </a:cubicBezTo>
                  <a:cubicBezTo>
                    <a:pt x="566" y="491"/>
                    <a:pt x="663" y="535"/>
                    <a:pt x="621" y="615"/>
                  </a:cubicBezTo>
                  <a:cubicBezTo>
                    <a:pt x="606" y="644"/>
                    <a:pt x="623" y="683"/>
                    <a:pt x="655" y="700"/>
                  </a:cubicBezTo>
                  <a:cubicBezTo>
                    <a:pt x="697" y="722"/>
                    <a:pt x="760" y="756"/>
                    <a:pt x="761" y="777"/>
                  </a:cubicBezTo>
                  <a:cubicBezTo>
                    <a:pt x="763" y="798"/>
                    <a:pt x="741" y="795"/>
                    <a:pt x="727" y="794"/>
                  </a:cubicBezTo>
                  <a:cubicBezTo>
                    <a:pt x="529" y="778"/>
                    <a:pt x="362" y="852"/>
                    <a:pt x="346" y="990"/>
                  </a:cubicBezTo>
                  <a:cubicBezTo>
                    <a:pt x="429" y="948"/>
                    <a:pt x="479" y="935"/>
                    <a:pt x="540" y="1034"/>
                  </a:cubicBezTo>
                  <a:cubicBezTo>
                    <a:pt x="566" y="1076"/>
                    <a:pt x="677" y="1081"/>
                    <a:pt x="740" y="1091"/>
                  </a:cubicBezTo>
                  <a:cubicBezTo>
                    <a:pt x="606" y="1219"/>
                    <a:pt x="601" y="1291"/>
                    <a:pt x="611" y="1390"/>
                  </a:cubicBezTo>
                  <a:cubicBezTo>
                    <a:pt x="615" y="1434"/>
                    <a:pt x="621" y="1433"/>
                    <a:pt x="567" y="1410"/>
                  </a:cubicBezTo>
                  <a:cubicBezTo>
                    <a:pt x="446" y="1358"/>
                    <a:pt x="418" y="1308"/>
                    <a:pt x="477" y="1214"/>
                  </a:cubicBezTo>
                  <a:cubicBezTo>
                    <a:pt x="502" y="1175"/>
                    <a:pt x="481" y="1170"/>
                    <a:pt x="454" y="1158"/>
                  </a:cubicBezTo>
                  <a:cubicBezTo>
                    <a:pt x="311" y="1096"/>
                    <a:pt x="120" y="1178"/>
                    <a:pt x="61" y="1329"/>
                  </a:cubicBezTo>
                  <a:cubicBezTo>
                    <a:pt x="0" y="1483"/>
                    <a:pt x="70" y="1588"/>
                    <a:pt x="223" y="1647"/>
                  </a:cubicBezTo>
                  <a:cubicBezTo>
                    <a:pt x="228" y="1649"/>
                    <a:pt x="234" y="1646"/>
                    <a:pt x="234" y="1640"/>
                  </a:cubicBezTo>
                  <a:cubicBezTo>
                    <a:pt x="238" y="1616"/>
                    <a:pt x="238" y="1587"/>
                    <a:pt x="257" y="1534"/>
                  </a:cubicBezTo>
                  <a:cubicBezTo>
                    <a:pt x="288" y="1449"/>
                    <a:pt x="320" y="1435"/>
                    <a:pt x="398" y="1473"/>
                  </a:cubicBezTo>
                  <a:cubicBezTo>
                    <a:pt x="529" y="1539"/>
                    <a:pt x="658" y="1610"/>
                    <a:pt x="789" y="1677"/>
                  </a:cubicBezTo>
                  <a:cubicBezTo>
                    <a:pt x="821" y="1693"/>
                    <a:pt x="828" y="1709"/>
                    <a:pt x="805" y="1738"/>
                  </a:cubicBezTo>
                  <a:cubicBezTo>
                    <a:pt x="769" y="1782"/>
                    <a:pt x="725" y="1837"/>
                    <a:pt x="702" y="1874"/>
                  </a:cubicBezTo>
                  <a:cubicBezTo>
                    <a:pt x="671" y="1924"/>
                    <a:pt x="663" y="1971"/>
                    <a:pt x="703" y="2015"/>
                  </a:cubicBezTo>
                  <a:cubicBezTo>
                    <a:pt x="739" y="2056"/>
                    <a:pt x="791" y="2072"/>
                    <a:pt x="839" y="2041"/>
                  </a:cubicBezTo>
                  <a:cubicBezTo>
                    <a:pt x="888" y="2010"/>
                    <a:pt x="909" y="1954"/>
                    <a:pt x="877" y="1902"/>
                  </a:cubicBezTo>
                  <a:cubicBezTo>
                    <a:pt x="844" y="1848"/>
                    <a:pt x="875" y="1805"/>
                    <a:pt x="905" y="1774"/>
                  </a:cubicBezTo>
                  <a:cubicBezTo>
                    <a:pt x="918" y="1759"/>
                    <a:pt x="933" y="1754"/>
                    <a:pt x="950" y="1758"/>
                  </a:cubicBezTo>
                  <a:cubicBezTo>
                    <a:pt x="968" y="1762"/>
                    <a:pt x="1107" y="1841"/>
                    <a:pt x="1115" y="1846"/>
                  </a:cubicBezTo>
                  <a:cubicBezTo>
                    <a:pt x="1602" y="2114"/>
                    <a:pt x="2113" y="2252"/>
                    <a:pt x="2671" y="2133"/>
                  </a:cubicBezTo>
                  <a:cubicBezTo>
                    <a:pt x="2711" y="2125"/>
                    <a:pt x="2869" y="2087"/>
                    <a:pt x="2982" y="2001"/>
                  </a:cubicBezTo>
                  <a:cubicBezTo>
                    <a:pt x="2801" y="1998"/>
                    <a:pt x="2592" y="1962"/>
                    <a:pt x="2544" y="176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45B2A027-5589-4E5F-832A-5C4D5C7E62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6738" y="1908175"/>
              <a:ext cx="217487" cy="196850"/>
            </a:xfrm>
            <a:custGeom>
              <a:avLst/>
              <a:gdLst>
                <a:gd name="T0" fmla="*/ 493 w 606"/>
                <a:gd name="T1" fmla="*/ 204 h 546"/>
                <a:gd name="T2" fmla="*/ 516 w 606"/>
                <a:gd name="T3" fmla="*/ 57 h 546"/>
                <a:gd name="T4" fmla="*/ 403 w 606"/>
                <a:gd name="T5" fmla="*/ 29 h 546"/>
                <a:gd name="T6" fmla="*/ 365 w 606"/>
                <a:gd name="T7" fmla="*/ 69 h 546"/>
                <a:gd name="T8" fmla="*/ 59 w 606"/>
                <a:gd name="T9" fmla="*/ 121 h 546"/>
                <a:gd name="T10" fmla="*/ 5 w 606"/>
                <a:gd name="T11" fmla="*/ 155 h 546"/>
                <a:gd name="T12" fmla="*/ 16 w 606"/>
                <a:gd name="T13" fmla="*/ 343 h 546"/>
                <a:gd name="T14" fmla="*/ 46 w 606"/>
                <a:gd name="T15" fmla="*/ 395 h 546"/>
                <a:gd name="T16" fmla="*/ 168 w 606"/>
                <a:gd name="T17" fmla="*/ 457 h 546"/>
                <a:gd name="T18" fmla="*/ 293 w 606"/>
                <a:gd name="T19" fmla="*/ 521 h 546"/>
                <a:gd name="T20" fmla="*/ 327 w 606"/>
                <a:gd name="T21" fmla="*/ 538 h 546"/>
                <a:gd name="T22" fmla="*/ 351 w 606"/>
                <a:gd name="T23" fmla="*/ 545 h 546"/>
                <a:gd name="T24" fmla="*/ 364 w 606"/>
                <a:gd name="T25" fmla="*/ 524 h 546"/>
                <a:gd name="T26" fmla="*/ 363 w 606"/>
                <a:gd name="T27" fmla="*/ 519 h 546"/>
                <a:gd name="T28" fmla="*/ 352 w 606"/>
                <a:gd name="T29" fmla="*/ 474 h 546"/>
                <a:gd name="T30" fmla="*/ 344 w 606"/>
                <a:gd name="T31" fmla="*/ 436 h 546"/>
                <a:gd name="T32" fmla="*/ 347 w 606"/>
                <a:gd name="T33" fmla="*/ 367 h 546"/>
                <a:gd name="T34" fmla="*/ 373 w 606"/>
                <a:gd name="T35" fmla="*/ 308 h 546"/>
                <a:gd name="T36" fmla="*/ 417 w 606"/>
                <a:gd name="T37" fmla="*/ 258 h 546"/>
                <a:gd name="T38" fmla="*/ 478 w 606"/>
                <a:gd name="T39" fmla="*/ 214 h 546"/>
                <a:gd name="T40" fmla="*/ 493 w 606"/>
                <a:gd name="T41" fmla="*/ 20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" h="546">
                  <a:moveTo>
                    <a:pt x="493" y="204"/>
                  </a:moveTo>
                  <a:cubicBezTo>
                    <a:pt x="547" y="163"/>
                    <a:pt x="606" y="124"/>
                    <a:pt x="516" y="57"/>
                  </a:cubicBezTo>
                  <a:cubicBezTo>
                    <a:pt x="490" y="39"/>
                    <a:pt x="442" y="0"/>
                    <a:pt x="403" y="29"/>
                  </a:cubicBezTo>
                  <a:cubicBezTo>
                    <a:pt x="388" y="41"/>
                    <a:pt x="376" y="54"/>
                    <a:pt x="365" y="69"/>
                  </a:cubicBezTo>
                  <a:cubicBezTo>
                    <a:pt x="278" y="177"/>
                    <a:pt x="178" y="203"/>
                    <a:pt x="59" y="121"/>
                  </a:cubicBezTo>
                  <a:cubicBezTo>
                    <a:pt x="19" y="94"/>
                    <a:pt x="0" y="106"/>
                    <a:pt x="5" y="155"/>
                  </a:cubicBezTo>
                  <a:cubicBezTo>
                    <a:pt x="10" y="218"/>
                    <a:pt x="13" y="280"/>
                    <a:pt x="16" y="343"/>
                  </a:cubicBezTo>
                  <a:cubicBezTo>
                    <a:pt x="17" y="367"/>
                    <a:pt x="24" y="384"/>
                    <a:pt x="46" y="395"/>
                  </a:cubicBezTo>
                  <a:cubicBezTo>
                    <a:pt x="87" y="416"/>
                    <a:pt x="127" y="436"/>
                    <a:pt x="168" y="457"/>
                  </a:cubicBezTo>
                  <a:cubicBezTo>
                    <a:pt x="209" y="478"/>
                    <a:pt x="251" y="499"/>
                    <a:pt x="293" y="521"/>
                  </a:cubicBezTo>
                  <a:cubicBezTo>
                    <a:pt x="305" y="526"/>
                    <a:pt x="316" y="532"/>
                    <a:pt x="327" y="538"/>
                  </a:cubicBezTo>
                  <a:cubicBezTo>
                    <a:pt x="334" y="542"/>
                    <a:pt x="343" y="546"/>
                    <a:pt x="351" y="545"/>
                  </a:cubicBezTo>
                  <a:cubicBezTo>
                    <a:pt x="362" y="544"/>
                    <a:pt x="364" y="534"/>
                    <a:pt x="364" y="524"/>
                  </a:cubicBezTo>
                  <a:cubicBezTo>
                    <a:pt x="364" y="522"/>
                    <a:pt x="363" y="520"/>
                    <a:pt x="363" y="519"/>
                  </a:cubicBezTo>
                  <a:cubicBezTo>
                    <a:pt x="362" y="503"/>
                    <a:pt x="356" y="489"/>
                    <a:pt x="352" y="474"/>
                  </a:cubicBezTo>
                  <a:cubicBezTo>
                    <a:pt x="349" y="462"/>
                    <a:pt x="346" y="449"/>
                    <a:pt x="344" y="436"/>
                  </a:cubicBezTo>
                  <a:cubicBezTo>
                    <a:pt x="342" y="413"/>
                    <a:pt x="342" y="390"/>
                    <a:pt x="347" y="367"/>
                  </a:cubicBezTo>
                  <a:cubicBezTo>
                    <a:pt x="352" y="347"/>
                    <a:pt x="361" y="327"/>
                    <a:pt x="373" y="308"/>
                  </a:cubicBezTo>
                  <a:cubicBezTo>
                    <a:pt x="385" y="289"/>
                    <a:pt x="400" y="273"/>
                    <a:pt x="417" y="258"/>
                  </a:cubicBezTo>
                  <a:cubicBezTo>
                    <a:pt x="436" y="241"/>
                    <a:pt x="457" y="227"/>
                    <a:pt x="478" y="214"/>
                  </a:cubicBezTo>
                  <a:cubicBezTo>
                    <a:pt x="481" y="213"/>
                    <a:pt x="493" y="204"/>
                    <a:pt x="493" y="20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3FB38335-EC1D-443E-BF48-828B4C0B93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6450" y="1819275"/>
              <a:ext cx="246062" cy="95250"/>
            </a:xfrm>
            <a:custGeom>
              <a:avLst/>
              <a:gdLst>
                <a:gd name="T0" fmla="*/ 125 w 683"/>
                <a:gd name="T1" fmla="*/ 0 h 262"/>
                <a:gd name="T2" fmla="*/ 10 w 683"/>
                <a:gd name="T3" fmla="*/ 149 h 262"/>
                <a:gd name="T4" fmla="*/ 153 w 683"/>
                <a:gd name="T5" fmla="*/ 258 h 262"/>
                <a:gd name="T6" fmla="*/ 312 w 683"/>
                <a:gd name="T7" fmla="*/ 226 h 262"/>
                <a:gd name="T8" fmla="*/ 683 w 683"/>
                <a:gd name="T9" fmla="*/ 198 h 262"/>
                <a:gd name="T10" fmla="*/ 524 w 683"/>
                <a:gd name="T11" fmla="*/ 112 h 262"/>
                <a:gd name="T12" fmla="*/ 244 w 683"/>
                <a:gd name="T13" fmla="*/ 155 h 262"/>
                <a:gd name="T14" fmla="*/ 125 w 683"/>
                <a:gd name="T1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262">
                  <a:moveTo>
                    <a:pt x="125" y="0"/>
                  </a:moveTo>
                  <a:cubicBezTo>
                    <a:pt x="44" y="33"/>
                    <a:pt x="0" y="81"/>
                    <a:pt x="10" y="149"/>
                  </a:cubicBezTo>
                  <a:cubicBezTo>
                    <a:pt x="19" y="214"/>
                    <a:pt x="79" y="252"/>
                    <a:pt x="153" y="258"/>
                  </a:cubicBezTo>
                  <a:cubicBezTo>
                    <a:pt x="210" y="262"/>
                    <a:pt x="261" y="243"/>
                    <a:pt x="312" y="226"/>
                  </a:cubicBezTo>
                  <a:cubicBezTo>
                    <a:pt x="430" y="186"/>
                    <a:pt x="544" y="136"/>
                    <a:pt x="683" y="198"/>
                  </a:cubicBezTo>
                  <a:cubicBezTo>
                    <a:pt x="637" y="131"/>
                    <a:pt x="597" y="115"/>
                    <a:pt x="524" y="112"/>
                  </a:cubicBezTo>
                  <a:cubicBezTo>
                    <a:pt x="421" y="108"/>
                    <a:pt x="344" y="141"/>
                    <a:pt x="244" y="155"/>
                  </a:cubicBezTo>
                  <a:cubicBezTo>
                    <a:pt x="117" y="172"/>
                    <a:pt x="70" y="100"/>
                    <a:pt x="125" y="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63471B87-E8C6-49C0-BBCB-995D66C02A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4375" y="1981200"/>
              <a:ext cx="157162" cy="169862"/>
            </a:xfrm>
            <a:custGeom>
              <a:avLst/>
              <a:gdLst>
                <a:gd name="T0" fmla="*/ 230 w 436"/>
                <a:gd name="T1" fmla="*/ 434 h 471"/>
                <a:gd name="T2" fmla="*/ 311 w 436"/>
                <a:gd name="T3" fmla="*/ 398 h 471"/>
                <a:gd name="T4" fmla="*/ 335 w 436"/>
                <a:gd name="T5" fmla="*/ 279 h 471"/>
                <a:gd name="T6" fmla="*/ 363 w 436"/>
                <a:gd name="T7" fmla="*/ 217 h 471"/>
                <a:gd name="T8" fmla="*/ 414 w 436"/>
                <a:gd name="T9" fmla="*/ 120 h 471"/>
                <a:gd name="T10" fmla="*/ 329 w 436"/>
                <a:gd name="T11" fmla="*/ 66 h 471"/>
                <a:gd name="T12" fmla="*/ 137 w 436"/>
                <a:gd name="T13" fmla="*/ 51 h 471"/>
                <a:gd name="T14" fmla="*/ 24 w 436"/>
                <a:gd name="T15" fmla="*/ 149 h 471"/>
                <a:gd name="T16" fmla="*/ 33 w 436"/>
                <a:gd name="T17" fmla="*/ 282 h 471"/>
                <a:gd name="T18" fmla="*/ 80 w 436"/>
                <a:gd name="T19" fmla="*/ 356 h 471"/>
                <a:gd name="T20" fmla="*/ 230 w 436"/>
                <a:gd name="T21" fmla="*/ 43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471">
                  <a:moveTo>
                    <a:pt x="230" y="434"/>
                  </a:moveTo>
                  <a:cubicBezTo>
                    <a:pt x="280" y="458"/>
                    <a:pt x="306" y="471"/>
                    <a:pt x="311" y="398"/>
                  </a:cubicBezTo>
                  <a:cubicBezTo>
                    <a:pt x="314" y="359"/>
                    <a:pt x="321" y="316"/>
                    <a:pt x="335" y="279"/>
                  </a:cubicBezTo>
                  <a:cubicBezTo>
                    <a:pt x="343" y="257"/>
                    <a:pt x="352" y="238"/>
                    <a:pt x="363" y="217"/>
                  </a:cubicBezTo>
                  <a:cubicBezTo>
                    <a:pt x="391" y="165"/>
                    <a:pt x="436" y="157"/>
                    <a:pt x="414" y="120"/>
                  </a:cubicBezTo>
                  <a:cubicBezTo>
                    <a:pt x="397" y="95"/>
                    <a:pt x="365" y="85"/>
                    <a:pt x="329" y="66"/>
                  </a:cubicBezTo>
                  <a:cubicBezTo>
                    <a:pt x="206" y="0"/>
                    <a:pt x="206" y="14"/>
                    <a:pt x="137" y="51"/>
                  </a:cubicBezTo>
                  <a:cubicBezTo>
                    <a:pt x="111" y="65"/>
                    <a:pt x="46" y="101"/>
                    <a:pt x="24" y="149"/>
                  </a:cubicBezTo>
                  <a:cubicBezTo>
                    <a:pt x="0" y="202"/>
                    <a:pt x="23" y="246"/>
                    <a:pt x="33" y="282"/>
                  </a:cubicBezTo>
                  <a:cubicBezTo>
                    <a:pt x="41" y="311"/>
                    <a:pt x="56" y="338"/>
                    <a:pt x="80" y="356"/>
                  </a:cubicBezTo>
                  <a:cubicBezTo>
                    <a:pt x="95" y="368"/>
                    <a:pt x="230" y="434"/>
                    <a:pt x="230" y="43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C94F907D-9B55-49B8-90C3-F9F9CDB123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500" y="1506538"/>
              <a:ext cx="268287" cy="282575"/>
            </a:xfrm>
            <a:custGeom>
              <a:avLst/>
              <a:gdLst>
                <a:gd name="T0" fmla="*/ 735 w 743"/>
                <a:gd name="T1" fmla="*/ 225 h 782"/>
                <a:gd name="T2" fmla="*/ 338 w 743"/>
                <a:gd name="T3" fmla="*/ 267 h 782"/>
                <a:gd name="T4" fmla="*/ 209 w 743"/>
                <a:gd name="T5" fmla="*/ 152 h 782"/>
                <a:gd name="T6" fmla="*/ 241 w 743"/>
                <a:gd name="T7" fmla="*/ 79 h 782"/>
                <a:gd name="T8" fmla="*/ 267 w 743"/>
                <a:gd name="T9" fmla="*/ 25 h 782"/>
                <a:gd name="T10" fmla="*/ 201 w 743"/>
                <a:gd name="T11" fmla="*/ 7 h 782"/>
                <a:gd name="T12" fmla="*/ 47 w 743"/>
                <a:gd name="T13" fmla="*/ 24 h 782"/>
                <a:gd name="T14" fmla="*/ 3 w 743"/>
                <a:gd name="T15" fmla="*/ 54 h 782"/>
                <a:gd name="T16" fmla="*/ 31 w 743"/>
                <a:gd name="T17" fmla="*/ 98 h 782"/>
                <a:gd name="T18" fmla="*/ 93 w 743"/>
                <a:gd name="T19" fmla="*/ 205 h 782"/>
                <a:gd name="T20" fmla="*/ 137 w 743"/>
                <a:gd name="T21" fmla="*/ 562 h 782"/>
                <a:gd name="T22" fmla="*/ 100 w 743"/>
                <a:gd name="T23" fmla="*/ 718 h 782"/>
                <a:gd name="T24" fmla="*/ 91 w 743"/>
                <a:gd name="T25" fmla="*/ 763 h 782"/>
                <a:gd name="T26" fmla="*/ 134 w 743"/>
                <a:gd name="T27" fmla="*/ 775 h 782"/>
                <a:gd name="T28" fmla="*/ 275 w 743"/>
                <a:gd name="T29" fmla="*/ 762 h 782"/>
                <a:gd name="T30" fmla="*/ 351 w 743"/>
                <a:gd name="T31" fmla="*/ 731 h 782"/>
                <a:gd name="T32" fmla="*/ 305 w 743"/>
                <a:gd name="T33" fmla="*/ 674 h 782"/>
                <a:gd name="T34" fmla="*/ 260 w 743"/>
                <a:gd name="T35" fmla="*/ 524 h 782"/>
                <a:gd name="T36" fmla="*/ 278 w 743"/>
                <a:gd name="T37" fmla="*/ 499 h 782"/>
                <a:gd name="T38" fmla="*/ 278 w 743"/>
                <a:gd name="T39" fmla="*/ 499 h 782"/>
                <a:gd name="T40" fmla="*/ 466 w 743"/>
                <a:gd name="T41" fmla="*/ 479 h 782"/>
                <a:gd name="T42" fmla="*/ 707 w 743"/>
                <a:gd name="T43" fmla="*/ 331 h 782"/>
                <a:gd name="T44" fmla="*/ 735 w 743"/>
                <a:gd name="T45" fmla="*/ 22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3" h="782">
                  <a:moveTo>
                    <a:pt x="735" y="225"/>
                  </a:moveTo>
                  <a:cubicBezTo>
                    <a:pt x="640" y="234"/>
                    <a:pt x="462" y="252"/>
                    <a:pt x="338" y="267"/>
                  </a:cubicBezTo>
                  <a:cubicBezTo>
                    <a:pt x="220" y="281"/>
                    <a:pt x="205" y="268"/>
                    <a:pt x="209" y="152"/>
                  </a:cubicBezTo>
                  <a:cubicBezTo>
                    <a:pt x="210" y="123"/>
                    <a:pt x="221" y="99"/>
                    <a:pt x="241" y="79"/>
                  </a:cubicBezTo>
                  <a:cubicBezTo>
                    <a:pt x="256" y="64"/>
                    <a:pt x="279" y="51"/>
                    <a:pt x="267" y="25"/>
                  </a:cubicBezTo>
                  <a:cubicBezTo>
                    <a:pt x="252" y="0"/>
                    <a:pt x="223" y="5"/>
                    <a:pt x="201" y="7"/>
                  </a:cubicBezTo>
                  <a:cubicBezTo>
                    <a:pt x="150" y="11"/>
                    <a:pt x="98" y="18"/>
                    <a:pt x="47" y="24"/>
                  </a:cubicBezTo>
                  <a:cubicBezTo>
                    <a:pt x="29" y="27"/>
                    <a:pt x="6" y="30"/>
                    <a:pt x="3" y="54"/>
                  </a:cubicBezTo>
                  <a:cubicBezTo>
                    <a:pt x="0" y="75"/>
                    <a:pt x="12" y="88"/>
                    <a:pt x="31" y="98"/>
                  </a:cubicBezTo>
                  <a:cubicBezTo>
                    <a:pt x="75" y="120"/>
                    <a:pt x="88" y="159"/>
                    <a:pt x="93" y="205"/>
                  </a:cubicBezTo>
                  <a:cubicBezTo>
                    <a:pt x="106" y="324"/>
                    <a:pt x="123" y="443"/>
                    <a:pt x="137" y="562"/>
                  </a:cubicBezTo>
                  <a:cubicBezTo>
                    <a:pt x="144" y="618"/>
                    <a:pt x="156" y="676"/>
                    <a:pt x="100" y="718"/>
                  </a:cubicBezTo>
                  <a:cubicBezTo>
                    <a:pt x="86" y="729"/>
                    <a:pt x="83" y="747"/>
                    <a:pt x="91" y="763"/>
                  </a:cubicBezTo>
                  <a:cubicBezTo>
                    <a:pt x="101" y="782"/>
                    <a:pt x="119" y="777"/>
                    <a:pt x="134" y="775"/>
                  </a:cubicBezTo>
                  <a:cubicBezTo>
                    <a:pt x="183" y="770"/>
                    <a:pt x="227" y="767"/>
                    <a:pt x="275" y="762"/>
                  </a:cubicBezTo>
                  <a:cubicBezTo>
                    <a:pt x="303" y="759"/>
                    <a:pt x="343" y="756"/>
                    <a:pt x="351" y="731"/>
                  </a:cubicBezTo>
                  <a:cubicBezTo>
                    <a:pt x="363" y="695"/>
                    <a:pt x="325" y="690"/>
                    <a:pt x="305" y="674"/>
                  </a:cubicBezTo>
                  <a:cubicBezTo>
                    <a:pt x="256" y="635"/>
                    <a:pt x="253" y="576"/>
                    <a:pt x="260" y="524"/>
                  </a:cubicBezTo>
                  <a:cubicBezTo>
                    <a:pt x="261" y="513"/>
                    <a:pt x="266" y="503"/>
                    <a:pt x="278" y="499"/>
                  </a:cubicBezTo>
                  <a:lnTo>
                    <a:pt x="278" y="499"/>
                  </a:lnTo>
                  <a:cubicBezTo>
                    <a:pt x="289" y="494"/>
                    <a:pt x="444" y="483"/>
                    <a:pt x="466" y="479"/>
                  </a:cubicBezTo>
                  <a:cubicBezTo>
                    <a:pt x="602" y="458"/>
                    <a:pt x="696" y="346"/>
                    <a:pt x="707" y="331"/>
                  </a:cubicBezTo>
                  <a:cubicBezTo>
                    <a:pt x="731" y="298"/>
                    <a:pt x="743" y="259"/>
                    <a:pt x="735" y="225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E7884CE8-D25E-4CE0-9970-E5B29B1E80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9250" y="1587500"/>
              <a:ext cx="1392237" cy="1535112"/>
            </a:xfrm>
            <a:custGeom>
              <a:avLst/>
              <a:gdLst>
                <a:gd name="T0" fmla="*/ 1912 w 3866"/>
                <a:gd name="T1" fmla="*/ 307 h 4261"/>
                <a:gd name="T2" fmla="*/ 1848 w 3866"/>
                <a:gd name="T3" fmla="*/ 309 h 4261"/>
                <a:gd name="T4" fmla="*/ 1834 w 3866"/>
                <a:gd name="T5" fmla="*/ 214 h 4261"/>
                <a:gd name="T6" fmla="*/ 1868 w 3866"/>
                <a:gd name="T7" fmla="*/ 172 h 4261"/>
                <a:gd name="T8" fmla="*/ 2012 w 3866"/>
                <a:gd name="T9" fmla="*/ 234 h 4261"/>
                <a:gd name="T10" fmla="*/ 2020 w 3866"/>
                <a:gd name="T11" fmla="*/ 266 h 4261"/>
                <a:gd name="T12" fmla="*/ 3617 w 3866"/>
                <a:gd name="T13" fmla="*/ 2883 h 4261"/>
                <a:gd name="T14" fmla="*/ 3223 w 3866"/>
                <a:gd name="T15" fmla="*/ 2282 h 4261"/>
                <a:gd name="T16" fmla="*/ 3519 w 3866"/>
                <a:gd name="T17" fmla="*/ 2157 h 4261"/>
                <a:gd name="T18" fmla="*/ 3592 w 3866"/>
                <a:gd name="T19" fmla="*/ 1390 h 4261"/>
                <a:gd name="T20" fmla="*/ 3663 w 3866"/>
                <a:gd name="T21" fmla="*/ 1632 h 4261"/>
                <a:gd name="T22" fmla="*/ 3125 w 3866"/>
                <a:gd name="T23" fmla="*/ 2070 h 4261"/>
                <a:gd name="T24" fmla="*/ 2598 w 3866"/>
                <a:gd name="T25" fmla="*/ 1508 h 4261"/>
                <a:gd name="T26" fmla="*/ 2291 w 3866"/>
                <a:gd name="T27" fmla="*/ 1353 h 4261"/>
                <a:gd name="T28" fmla="*/ 2718 w 3866"/>
                <a:gd name="T29" fmla="*/ 1297 h 4261"/>
                <a:gd name="T30" fmla="*/ 2693 w 3866"/>
                <a:gd name="T31" fmla="*/ 1021 h 4261"/>
                <a:gd name="T32" fmla="*/ 2805 w 3866"/>
                <a:gd name="T33" fmla="*/ 778 h 4261"/>
                <a:gd name="T34" fmla="*/ 2594 w 3866"/>
                <a:gd name="T35" fmla="*/ 763 h 4261"/>
                <a:gd name="T36" fmla="*/ 2806 w 3866"/>
                <a:gd name="T37" fmla="*/ 664 h 4261"/>
                <a:gd name="T38" fmla="*/ 2602 w 3866"/>
                <a:gd name="T39" fmla="*/ 514 h 4261"/>
                <a:gd name="T40" fmla="*/ 2583 w 3866"/>
                <a:gd name="T41" fmla="*/ 332 h 4261"/>
                <a:gd name="T42" fmla="*/ 2502 w 3866"/>
                <a:gd name="T43" fmla="*/ 152 h 4261"/>
                <a:gd name="T44" fmla="*/ 2238 w 3866"/>
                <a:gd name="T45" fmla="*/ 180 h 4261"/>
                <a:gd name="T46" fmla="*/ 1813 w 3866"/>
                <a:gd name="T47" fmla="*/ 53 h 4261"/>
                <a:gd name="T48" fmla="*/ 1511 w 3866"/>
                <a:gd name="T49" fmla="*/ 388 h 4261"/>
                <a:gd name="T50" fmla="*/ 1548 w 3866"/>
                <a:gd name="T51" fmla="*/ 567 h 4261"/>
                <a:gd name="T52" fmla="*/ 1714 w 3866"/>
                <a:gd name="T53" fmla="*/ 680 h 4261"/>
                <a:gd name="T54" fmla="*/ 1938 w 3866"/>
                <a:gd name="T55" fmla="*/ 539 h 4261"/>
                <a:gd name="T56" fmla="*/ 1970 w 3866"/>
                <a:gd name="T57" fmla="*/ 1009 h 4261"/>
                <a:gd name="T58" fmla="*/ 1608 w 3866"/>
                <a:gd name="T59" fmla="*/ 934 h 4261"/>
                <a:gd name="T60" fmla="*/ 1553 w 3866"/>
                <a:gd name="T61" fmla="*/ 1227 h 4261"/>
                <a:gd name="T62" fmla="*/ 1410 w 3866"/>
                <a:gd name="T63" fmla="*/ 1474 h 4261"/>
                <a:gd name="T64" fmla="*/ 1466 w 3866"/>
                <a:gd name="T65" fmla="*/ 1512 h 4261"/>
                <a:gd name="T66" fmla="*/ 843 w 3866"/>
                <a:gd name="T67" fmla="*/ 1815 h 4261"/>
                <a:gd name="T68" fmla="*/ 653 w 3866"/>
                <a:gd name="T69" fmla="*/ 1552 h 4261"/>
                <a:gd name="T70" fmla="*/ 267 w 3866"/>
                <a:gd name="T71" fmla="*/ 1539 h 4261"/>
                <a:gd name="T72" fmla="*/ 0 w 3866"/>
                <a:gd name="T73" fmla="*/ 1929 h 4261"/>
                <a:gd name="T74" fmla="*/ 403 w 3866"/>
                <a:gd name="T75" fmla="*/ 1999 h 4261"/>
                <a:gd name="T76" fmla="*/ 460 w 3866"/>
                <a:gd name="T77" fmla="*/ 2238 h 4261"/>
                <a:gd name="T78" fmla="*/ 818 w 3866"/>
                <a:gd name="T79" fmla="*/ 2195 h 4261"/>
                <a:gd name="T80" fmla="*/ 1059 w 3866"/>
                <a:gd name="T81" fmla="*/ 2144 h 4261"/>
                <a:gd name="T82" fmla="*/ 1782 w 3866"/>
                <a:gd name="T83" fmla="*/ 1967 h 4261"/>
                <a:gd name="T84" fmla="*/ 2091 w 3866"/>
                <a:gd name="T85" fmla="*/ 2121 h 4261"/>
                <a:gd name="T86" fmla="*/ 2570 w 3866"/>
                <a:gd name="T87" fmla="*/ 2243 h 4261"/>
                <a:gd name="T88" fmla="*/ 3043 w 3866"/>
                <a:gd name="T89" fmla="*/ 3012 h 4261"/>
                <a:gd name="T90" fmla="*/ 3524 w 3866"/>
                <a:gd name="T91" fmla="*/ 3489 h 4261"/>
                <a:gd name="T92" fmla="*/ 3232 w 3866"/>
                <a:gd name="T93" fmla="*/ 3486 h 4261"/>
                <a:gd name="T94" fmla="*/ 2653 w 3866"/>
                <a:gd name="T95" fmla="*/ 3611 h 4261"/>
                <a:gd name="T96" fmla="*/ 2969 w 3866"/>
                <a:gd name="T97" fmla="*/ 3688 h 4261"/>
                <a:gd name="T98" fmla="*/ 2861 w 3866"/>
                <a:gd name="T99" fmla="*/ 4109 h 4261"/>
                <a:gd name="T100" fmla="*/ 3102 w 3866"/>
                <a:gd name="T101" fmla="*/ 4005 h 4261"/>
                <a:gd name="T102" fmla="*/ 3371 w 3866"/>
                <a:gd name="T103" fmla="*/ 4261 h 4261"/>
                <a:gd name="T104" fmla="*/ 3532 w 3866"/>
                <a:gd name="T105" fmla="*/ 3996 h 4261"/>
                <a:gd name="T106" fmla="*/ 3695 w 3866"/>
                <a:gd name="T107" fmla="*/ 3851 h 4261"/>
                <a:gd name="T108" fmla="*/ 3844 w 3866"/>
                <a:gd name="T109" fmla="*/ 3662 h 4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6" h="4261">
                  <a:moveTo>
                    <a:pt x="2020" y="266"/>
                  </a:moveTo>
                  <a:cubicBezTo>
                    <a:pt x="1981" y="281"/>
                    <a:pt x="1923" y="303"/>
                    <a:pt x="1912" y="307"/>
                  </a:cubicBezTo>
                  <a:cubicBezTo>
                    <a:pt x="1901" y="311"/>
                    <a:pt x="1889" y="314"/>
                    <a:pt x="1877" y="315"/>
                  </a:cubicBezTo>
                  <a:cubicBezTo>
                    <a:pt x="1867" y="316"/>
                    <a:pt x="1857" y="315"/>
                    <a:pt x="1848" y="309"/>
                  </a:cubicBezTo>
                  <a:cubicBezTo>
                    <a:pt x="1837" y="301"/>
                    <a:pt x="1833" y="285"/>
                    <a:pt x="1830" y="272"/>
                  </a:cubicBezTo>
                  <a:cubicBezTo>
                    <a:pt x="1826" y="253"/>
                    <a:pt x="1828" y="233"/>
                    <a:pt x="1834" y="214"/>
                  </a:cubicBezTo>
                  <a:cubicBezTo>
                    <a:pt x="1836" y="205"/>
                    <a:pt x="1840" y="195"/>
                    <a:pt x="1846" y="188"/>
                  </a:cubicBezTo>
                  <a:cubicBezTo>
                    <a:pt x="1851" y="181"/>
                    <a:pt x="1860" y="175"/>
                    <a:pt x="1868" y="172"/>
                  </a:cubicBezTo>
                  <a:cubicBezTo>
                    <a:pt x="1886" y="166"/>
                    <a:pt x="1905" y="171"/>
                    <a:pt x="1922" y="178"/>
                  </a:cubicBezTo>
                  <a:cubicBezTo>
                    <a:pt x="1928" y="180"/>
                    <a:pt x="1978" y="208"/>
                    <a:pt x="2012" y="234"/>
                  </a:cubicBezTo>
                  <a:cubicBezTo>
                    <a:pt x="2017" y="237"/>
                    <a:pt x="2037" y="253"/>
                    <a:pt x="2042" y="257"/>
                  </a:cubicBezTo>
                  <a:cubicBezTo>
                    <a:pt x="2034" y="260"/>
                    <a:pt x="2027" y="263"/>
                    <a:pt x="2020" y="266"/>
                  </a:cubicBezTo>
                  <a:close/>
                  <a:moveTo>
                    <a:pt x="3857" y="3057"/>
                  </a:moveTo>
                  <a:cubicBezTo>
                    <a:pt x="3857" y="2854"/>
                    <a:pt x="3805" y="2818"/>
                    <a:pt x="3617" y="2883"/>
                  </a:cubicBezTo>
                  <a:cubicBezTo>
                    <a:pt x="3484" y="2928"/>
                    <a:pt x="3435" y="2908"/>
                    <a:pt x="3386" y="2775"/>
                  </a:cubicBezTo>
                  <a:cubicBezTo>
                    <a:pt x="3375" y="2744"/>
                    <a:pt x="3228" y="2295"/>
                    <a:pt x="3223" y="2282"/>
                  </a:cubicBezTo>
                  <a:cubicBezTo>
                    <a:pt x="3215" y="2258"/>
                    <a:pt x="3231" y="2248"/>
                    <a:pt x="3245" y="2245"/>
                  </a:cubicBezTo>
                  <a:cubicBezTo>
                    <a:pt x="3260" y="2242"/>
                    <a:pt x="3415" y="2218"/>
                    <a:pt x="3519" y="2157"/>
                  </a:cubicBezTo>
                  <a:cubicBezTo>
                    <a:pt x="3862" y="1958"/>
                    <a:pt x="3833" y="1567"/>
                    <a:pt x="3750" y="1432"/>
                  </a:cubicBezTo>
                  <a:cubicBezTo>
                    <a:pt x="3725" y="1391"/>
                    <a:pt x="3623" y="1379"/>
                    <a:pt x="3592" y="1390"/>
                  </a:cubicBezTo>
                  <a:cubicBezTo>
                    <a:pt x="3587" y="1392"/>
                    <a:pt x="3586" y="1397"/>
                    <a:pt x="3588" y="1401"/>
                  </a:cubicBezTo>
                  <a:cubicBezTo>
                    <a:pt x="3636" y="1477"/>
                    <a:pt x="3663" y="1563"/>
                    <a:pt x="3663" y="1632"/>
                  </a:cubicBezTo>
                  <a:cubicBezTo>
                    <a:pt x="3663" y="1875"/>
                    <a:pt x="3481" y="2055"/>
                    <a:pt x="3297" y="2076"/>
                  </a:cubicBezTo>
                  <a:cubicBezTo>
                    <a:pt x="3254" y="2080"/>
                    <a:pt x="3194" y="2085"/>
                    <a:pt x="3125" y="2070"/>
                  </a:cubicBezTo>
                  <a:cubicBezTo>
                    <a:pt x="3056" y="2055"/>
                    <a:pt x="2978" y="2020"/>
                    <a:pt x="2926" y="1990"/>
                  </a:cubicBezTo>
                  <a:cubicBezTo>
                    <a:pt x="2766" y="1895"/>
                    <a:pt x="2617" y="1650"/>
                    <a:pt x="2598" y="1508"/>
                  </a:cubicBezTo>
                  <a:cubicBezTo>
                    <a:pt x="2598" y="1508"/>
                    <a:pt x="2518" y="1552"/>
                    <a:pt x="2489" y="1667"/>
                  </a:cubicBezTo>
                  <a:cubicBezTo>
                    <a:pt x="2439" y="1611"/>
                    <a:pt x="2319" y="1467"/>
                    <a:pt x="2291" y="1353"/>
                  </a:cubicBezTo>
                  <a:cubicBezTo>
                    <a:pt x="2406" y="1344"/>
                    <a:pt x="2539" y="1359"/>
                    <a:pt x="2669" y="1441"/>
                  </a:cubicBezTo>
                  <a:cubicBezTo>
                    <a:pt x="2717" y="1389"/>
                    <a:pt x="2717" y="1326"/>
                    <a:pt x="2718" y="1297"/>
                  </a:cubicBezTo>
                  <a:cubicBezTo>
                    <a:pt x="2721" y="1204"/>
                    <a:pt x="2680" y="1124"/>
                    <a:pt x="2604" y="1054"/>
                  </a:cubicBezTo>
                  <a:cubicBezTo>
                    <a:pt x="2637" y="1042"/>
                    <a:pt x="2666" y="1035"/>
                    <a:pt x="2693" y="1021"/>
                  </a:cubicBezTo>
                  <a:cubicBezTo>
                    <a:pt x="2759" y="988"/>
                    <a:pt x="2811" y="939"/>
                    <a:pt x="2819" y="859"/>
                  </a:cubicBezTo>
                  <a:cubicBezTo>
                    <a:pt x="2823" y="822"/>
                    <a:pt x="2814" y="789"/>
                    <a:pt x="2805" y="778"/>
                  </a:cubicBezTo>
                  <a:cubicBezTo>
                    <a:pt x="2788" y="786"/>
                    <a:pt x="2775" y="792"/>
                    <a:pt x="2742" y="793"/>
                  </a:cubicBezTo>
                  <a:cubicBezTo>
                    <a:pt x="2696" y="795"/>
                    <a:pt x="2649" y="789"/>
                    <a:pt x="2594" y="763"/>
                  </a:cubicBezTo>
                  <a:cubicBezTo>
                    <a:pt x="2668" y="741"/>
                    <a:pt x="2691" y="704"/>
                    <a:pt x="2734" y="677"/>
                  </a:cubicBezTo>
                  <a:cubicBezTo>
                    <a:pt x="2766" y="658"/>
                    <a:pt x="2806" y="664"/>
                    <a:pt x="2806" y="664"/>
                  </a:cubicBezTo>
                  <a:cubicBezTo>
                    <a:pt x="2806" y="664"/>
                    <a:pt x="2787" y="612"/>
                    <a:pt x="2718" y="569"/>
                  </a:cubicBezTo>
                  <a:cubicBezTo>
                    <a:pt x="2682" y="546"/>
                    <a:pt x="2638" y="531"/>
                    <a:pt x="2602" y="514"/>
                  </a:cubicBezTo>
                  <a:cubicBezTo>
                    <a:pt x="2645" y="447"/>
                    <a:pt x="2727" y="494"/>
                    <a:pt x="2765" y="414"/>
                  </a:cubicBezTo>
                  <a:cubicBezTo>
                    <a:pt x="2702" y="385"/>
                    <a:pt x="2644" y="353"/>
                    <a:pt x="2583" y="332"/>
                  </a:cubicBezTo>
                  <a:cubicBezTo>
                    <a:pt x="2521" y="311"/>
                    <a:pt x="2504" y="283"/>
                    <a:pt x="2544" y="228"/>
                  </a:cubicBezTo>
                  <a:cubicBezTo>
                    <a:pt x="2582" y="175"/>
                    <a:pt x="2550" y="160"/>
                    <a:pt x="2502" y="152"/>
                  </a:cubicBezTo>
                  <a:cubicBezTo>
                    <a:pt x="2446" y="143"/>
                    <a:pt x="2392" y="149"/>
                    <a:pt x="2344" y="179"/>
                  </a:cubicBezTo>
                  <a:cubicBezTo>
                    <a:pt x="2306" y="202"/>
                    <a:pt x="2276" y="197"/>
                    <a:pt x="2238" y="180"/>
                  </a:cubicBezTo>
                  <a:cubicBezTo>
                    <a:pt x="2122" y="126"/>
                    <a:pt x="2004" y="77"/>
                    <a:pt x="1888" y="21"/>
                  </a:cubicBezTo>
                  <a:cubicBezTo>
                    <a:pt x="1844" y="0"/>
                    <a:pt x="1826" y="10"/>
                    <a:pt x="1813" y="53"/>
                  </a:cubicBezTo>
                  <a:cubicBezTo>
                    <a:pt x="1795" y="115"/>
                    <a:pt x="1754" y="162"/>
                    <a:pt x="1709" y="206"/>
                  </a:cubicBezTo>
                  <a:cubicBezTo>
                    <a:pt x="1648" y="265"/>
                    <a:pt x="1569" y="327"/>
                    <a:pt x="1511" y="388"/>
                  </a:cubicBezTo>
                  <a:cubicBezTo>
                    <a:pt x="1481" y="420"/>
                    <a:pt x="1466" y="459"/>
                    <a:pt x="1504" y="488"/>
                  </a:cubicBezTo>
                  <a:cubicBezTo>
                    <a:pt x="1533" y="510"/>
                    <a:pt x="1543" y="532"/>
                    <a:pt x="1548" y="567"/>
                  </a:cubicBezTo>
                  <a:cubicBezTo>
                    <a:pt x="1556" y="616"/>
                    <a:pt x="1604" y="631"/>
                    <a:pt x="1652" y="640"/>
                  </a:cubicBezTo>
                  <a:cubicBezTo>
                    <a:pt x="1686" y="648"/>
                    <a:pt x="1700" y="662"/>
                    <a:pt x="1714" y="680"/>
                  </a:cubicBezTo>
                  <a:cubicBezTo>
                    <a:pt x="1725" y="648"/>
                    <a:pt x="1738" y="626"/>
                    <a:pt x="1752" y="608"/>
                  </a:cubicBezTo>
                  <a:cubicBezTo>
                    <a:pt x="1798" y="547"/>
                    <a:pt x="1865" y="527"/>
                    <a:pt x="1938" y="539"/>
                  </a:cubicBezTo>
                  <a:cubicBezTo>
                    <a:pt x="2011" y="550"/>
                    <a:pt x="2051" y="600"/>
                    <a:pt x="2075" y="666"/>
                  </a:cubicBezTo>
                  <a:cubicBezTo>
                    <a:pt x="2118" y="788"/>
                    <a:pt x="2072" y="939"/>
                    <a:pt x="1970" y="1009"/>
                  </a:cubicBezTo>
                  <a:cubicBezTo>
                    <a:pt x="1930" y="1037"/>
                    <a:pt x="1890" y="1050"/>
                    <a:pt x="1848" y="1049"/>
                  </a:cubicBezTo>
                  <a:cubicBezTo>
                    <a:pt x="1791" y="1048"/>
                    <a:pt x="1665" y="1031"/>
                    <a:pt x="1608" y="934"/>
                  </a:cubicBezTo>
                  <a:cubicBezTo>
                    <a:pt x="1565" y="963"/>
                    <a:pt x="1564" y="1016"/>
                    <a:pt x="1560" y="1062"/>
                  </a:cubicBezTo>
                  <a:cubicBezTo>
                    <a:pt x="1554" y="1143"/>
                    <a:pt x="1448" y="1170"/>
                    <a:pt x="1553" y="1227"/>
                  </a:cubicBezTo>
                  <a:cubicBezTo>
                    <a:pt x="1569" y="1235"/>
                    <a:pt x="1543" y="1255"/>
                    <a:pt x="1533" y="1265"/>
                  </a:cubicBezTo>
                  <a:cubicBezTo>
                    <a:pt x="1464" y="1339"/>
                    <a:pt x="1416" y="1391"/>
                    <a:pt x="1410" y="1474"/>
                  </a:cubicBezTo>
                  <a:cubicBezTo>
                    <a:pt x="1409" y="1493"/>
                    <a:pt x="1413" y="1535"/>
                    <a:pt x="1419" y="1552"/>
                  </a:cubicBezTo>
                  <a:cubicBezTo>
                    <a:pt x="1438" y="1529"/>
                    <a:pt x="1446" y="1523"/>
                    <a:pt x="1466" y="1512"/>
                  </a:cubicBezTo>
                  <a:cubicBezTo>
                    <a:pt x="1536" y="1475"/>
                    <a:pt x="1558" y="1523"/>
                    <a:pt x="1680" y="1456"/>
                  </a:cubicBezTo>
                  <a:cubicBezTo>
                    <a:pt x="1587" y="1650"/>
                    <a:pt x="1189" y="1780"/>
                    <a:pt x="843" y="1815"/>
                  </a:cubicBezTo>
                  <a:cubicBezTo>
                    <a:pt x="769" y="1823"/>
                    <a:pt x="724" y="1787"/>
                    <a:pt x="710" y="1713"/>
                  </a:cubicBezTo>
                  <a:cubicBezTo>
                    <a:pt x="699" y="1657"/>
                    <a:pt x="682" y="1602"/>
                    <a:pt x="653" y="1552"/>
                  </a:cubicBezTo>
                  <a:cubicBezTo>
                    <a:pt x="554" y="1379"/>
                    <a:pt x="250" y="1271"/>
                    <a:pt x="173" y="1401"/>
                  </a:cubicBezTo>
                  <a:cubicBezTo>
                    <a:pt x="240" y="1393"/>
                    <a:pt x="293" y="1441"/>
                    <a:pt x="267" y="1539"/>
                  </a:cubicBezTo>
                  <a:cubicBezTo>
                    <a:pt x="249" y="1607"/>
                    <a:pt x="382" y="1636"/>
                    <a:pt x="420" y="1698"/>
                  </a:cubicBezTo>
                  <a:cubicBezTo>
                    <a:pt x="228" y="1686"/>
                    <a:pt x="44" y="1769"/>
                    <a:pt x="0" y="1929"/>
                  </a:cubicBezTo>
                  <a:cubicBezTo>
                    <a:pt x="77" y="1873"/>
                    <a:pt x="159" y="1864"/>
                    <a:pt x="200" y="1960"/>
                  </a:cubicBezTo>
                  <a:cubicBezTo>
                    <a:pt x="221" y="2011"/>
                    <a:pt x="350" y="1994"/>
                    <a:pt x="403" y="1999"/>
                  </a:cubicBezTo>
                  <a:cubicBezTo>
                    <a:pt x="333" y="2149"/>
                    <a:pt x="307" y="2231"/>
                    <a:pt x="387" y="2326"/>
                  </a:cubicBezTo>
                  <a:cubicBezTo>
                    <a:pt x="382" y="2253"/>
                    <a:pt x="428" y="2219"/>
                    <a:pt x="460" y="2238"/>
                  </a:cubicBezTo>
                  <a:cubicBezTo>
                    <a:pt x="565" y="2300"/>
                    <a:pt x="620" y="2288"/>
                    <a:pt x="696" y="2194"/>
                  </a:cubicBezTo>
                  <a:cubicBezTo>
                    <a:pt x="757" y="2119"/>
                    <a:pt x="757" y="2121"/>
                    <a:pt x="818" y="2195"/>
                  </a:cubicBezTo>
                  <a:cubicBezTo>
                    <a:pt x="858" y="2244"/>
                    <a:pt x="810" y="2277"/>
                    <a:pt x="791" y="2289"/>
                  </a:cubicBezTo>
                  <a:cubicBezTo>
                    <a:pt x="883" y="2318"/>
                    <a:pt x="1007" y="2262"/>
                    <a:pt x="1059" y="2144"/>
                  </a:cubicBezTo>
                  <a:cubicBezTo>
                    <a:pt x="1074" y="2110"/>
                    <a:pt x="1085" y="2085"/>
                    <a:pt x="1129" y="2078"/>
                  </a:cubicBezTo>
                  <a:cubicBezTo>
                    <a:pt x="1347" y="2044"/>
                    <a:pt x="1565" y="2006"/>
                    <a:pt x="1782" y="1967"/>
                  </a:cubicBezTo>
                  <a:cubicBezTo>
                    <a:pt x="1824" y="1959"/>
                    <a:pt x="1853" y="1966"/>
                    <a:pt x="1883" y="1998"/>
                  </a:cubicBezTo>
                  <a:cubicBezTo>
                    <a:pt x="1938" y="2061"/>
                    <a:pt x="2009" y="2099"/>
                    <a:pt x="2091" y="2121"/>
                  </a:cubicBezTo>
                  <a:cubicBezTo>
                    <a:pt x="2220" y="2157"/>
                    <a:pt x="2352" y="2174"/>
                    <a:pt x="2485" y="2183"/>
                  </a:cubicBezTo>
                  <a:cubicBezTo>
                    <a:pt x="2529" y="2186"/>
                    <a:pt x="2552" y="2203"/>
                    <a:pt x="2570" y="2243"/>
                  </a:cubicBezTo>
                  <a:cubicBezTo>
                    <a:pt x="2656" y="2431"/>
                    <a:pt x="2749" y="2616"/>
                    <a:pt x="2833" y="2805"/>
                  </a:cubicBezTo>
                  <a:cubicBezTo>
                    <a:pt x="2877" y="2904"/>
                    <a:pt x="2947" y="2969"/>
                    <a:pt x="3043" y="3012"/>
                  </a:cubicBezTo>
                  <a:cubicBezTo>
                    <a:pt x="3112" y="3044"/>
                    <a:pt x="3185" y="3067"/>
                    <a:pt x="3259" y="3084"/>
                  </a:cubicBezTo>
                  <a:cubicBezTo>
                    <a:pt x="3434" y="3125"/>
                    <a:pt x="3553" y="3308"/>
                    <a:pt x="3524" y="3489"/>
                  </a:cubicBezTo>
                  <a:cubicBezTo>
                    <a:pt x="3514" y="3554"/>
                    <a:pt x="3479" y="3579"/>
                    <a:pt x="3417" y="3570"/>
                  </a:cubicBezTo>
                  <a:cubicBezTo>
                    <a:pt x="3347" y="3560"/>
                    <a:pt x="3290" y="3523"/>
                    <a:pt x="3232" y="3486"/>
                  </a:cubicBezTo>
                  <a:cubicBezTo>
                    <a:pt x="3179" y="3452"/>
                    <a:pt x="3125" y="3421"/>
                    <a:pt x="3063" y="3408"/>
                  </a:cubicBezTo>
                  <a:cubicBezTo>
                    <a:pt x="2883" y="3371"/>
                    <a:pt x="2676" y="3455"/>
                    <a:pt x="2653" y="3611"/>
                  </a:cubicBezTo>
                  <a:cubicBezTo>
                    <a:pt x="2722" y="3576"/>
                    <a:pt x="2788" y="3586"/>
                    <a:pt x="2815" y="3669"/>
                  </a:cubicBezTo>
                  <a:cubicBezTo>
                    <a:pt x="2825" y="3696"/>
                    <a:pt x="2928" y="3684"/>
                    <a:pt x="2969" y="3688"/>
                  </a:cubicBezTo>
                  <a:cubicBezTo>
                    <a:pt x="2984" y="3690"/>
                    <a:pt x="3008" y="3701"/>
                    <a:pt x="2993" y="3714"/>
                  </a:cubicBezTo>
                  <a:cubicBezTo>
                    <a:pt x="2851" y="3818"/>
                    <a:pt x="2791" y="3974"/>
                    <a:pt x="2861" y="4109"/>
                  </a:cubicBezTo>
                  <a:cubicBezTo>
                    <a:pt x="2883" y="4045"/>
                    <a:pt x="2909" y="3965"/>
                    <a:pt x="3017" y="4025"/>
                  </a:cubicBezTo>
                  <a:cubicBezTo>
                    <a:pt x="3050" y="4042"/>
                    <a:pt x="3076" y="4020"/>
                    <a:pt x="3102" y="4005"/>
                  </a:cubicBezTo>
                  <a:cubicBezTo>
                    <a:pt x="3139" y="3983"/>
                    <a:pt x="3174" y="3959"/>
                    <a:pt x="3215" y="3933"/>
                  </a:cubicBezTo>
                  <a:cubicBezTo>
                    <a:pt x="3224" y="4065"/>
                    <a:pt x="3259" y="4176"/>
                    <a:pt x="3371" y="4261"/>
                  </a:cubicBezTo>
                  <a:cubicBezTo>
                    <a:pt x="3356" y="4187"/>
                    <a:pt x="3350" y="4119"/>
                    <a:pt x="3376" y="4072"/>
                  </a:cubicBezTo>
                  <a:cubicBezTo>
                    <a:pt x="3469" y="4101"/>
                    <a:pt x="3499" y="4086"/>
                    <a:pt x="3532" y="3996"/>
                  </a:cubicBezTo>
                  <a:cubicBezTo>
                    <a:pt x="3549" y="3948"/>
                    <a:pt x="3564" y="3820"/>
                    <a:pt x="3605" y="3800"/>
                  </a:cubicBezTo>
                  <a:cubicBezTo>
                    <a:pt x="3622" y="3791"/>
                    <a:pt x="3672" y="3788"/>
                    <a:pt x="3695" y="3851"/>
                  </a:cubicBezTo>
                  <a:cubicBezTo>
                    <a:pt x="3702" y="3871"/>
                    <a:pt x="3701" y="3896"/>
                    <a:pt x="3694" y="3919"/>
                  </a:cubicBezTo>
                  <a:cubicBezTo>
                    <a:pt x="3785" y="3870"/>
                    <a:pt x="3829" y="3797"/>
                    <a:pt x="3844" y="3662"/>
                  </a:cubicBezTo>
                  <a:cubicBezTo>
                    <a:pt x="3866" y="3461"/>
                    <a:pt x="3857" y="3259"/>
                    <a:pt x="3857" y="305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8AD838E8-E1B9-4719-9438-EAEF760167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89863" y="1508125"/>
              <a:ext cx="365125" cy="109537"/>
            </a:xfrm>
            <a:custGeom>
              <a:avLst/>
              <a:gdLst>
                <a:gd name="T0" fmla="*/ 743 w 1013"/>
                <a:gd name="T1" fmla="*/ 199 h 307"/>
                <a:gd name="T2" fmla="*/ 1013 w 1013"/>
                <a:gd name="T3" fmla="*/ 58 h 307"/>
                <a:gd name="T4" fmla="*/ 780 w 1013"/>
                <a:gd name="T5" fmla="*/ 5 h 307"/>
                <a:gd name="T6" fmla="*/ 318 w 1013"/>
                <a:gd name="T7" fmla="*/ 47 h 307"/>
                <a:gd name="T8" fmla="*/ 0 w 1013"/>
                <a:gd name="T9" fmla="*/ 307 h 307"/>
                <a:gd name="T10" fmla="*/ 743 w 1013"/>
                <a:gd name="T11" fmla="*/ 19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3" h="307">
                  <a:moveTo>
                    <a:pt x="743" y="199"/>
                  </a:moveTo>
                  <a:cubicBezTo>
                    <a:pt x="851" y="184"/>
                    <a:pt x="927" y="114"/>
                    <a:pt x="1013" y="58"/>
                  </a:cubicBezTo>
                  <a:cubicBezTo>
                    <a:pt x="934" y="32"/>
                    <a:pt x="859" y="0"/>
                    <a:pt x="780" y="5"/>
                  </a:cubicBezTo>
                  <a:cubicBezTo>
                    <a:pt x="626" y="16"/>
                    <a:pt x="479" y="31"/>
                    <a:pt x="318" y="47"/>
                  </a:cubicBezTo>
                  <a:cubicBezTo>
                    <a:pt x="205" y="59"/>
                    <a:pt x="86" y="152"/>
                    <a:pt x="0" y="307"/>
                  </a:cubicBezTo>
                  <a:cubicBezTo>
                    <a:pt x="195" y="279"/>
                    <a:pt x="497" y="235"/>
                    <a:pt x="743" y="199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3D4876B7-1F8F-4F68-817D-BEC1E0ECA5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53350" y="1681163"/>
              <a:ext cx="417512" cy="544512"/>
            </a:xfrm>
            <a:custGeom>
              <a:avLst/>
              <a:gdLst>
                <a:gd name="T0" fmla="*/ 1139 w 1156"/>
                <a:gd name="T1" fmla="*/ 458 h 1509"/>
                <a:gd name="T2" fmla="*/ 558 w 1156"/>
                <a:gd name="T3" fmla="*/ 51 h 1509"/>
                <a:gd name="T4" fmla="*/ 176 w 1156"/>
                <a:gd name="T5" fmla="*/ 723 h 1509"/>
                <a:gd name="T6" fmla="*/ 434 w 1156"/>
                <a:gd name="T7" fmla="*/ 848 h 1509"/>
                <a:gd name="T8" fmla="*/ 438 w 1156"/>
                <a:gd name="T9" fmla="*/ 835 h 1509"/>
                <a:gd name="T10" fmla="*/ 312 w 1156"/>
                <a:gd name="T11" fmla="*/ 651 h 1509"/>
                <a:gd name="T12" fmla="*/ 514 w 1156"/>
                <a:gd name="T13" fmla="*/ 211 h 1509"/>
                <a:gd name="T14" fmla="*/ 977 w 1156"/>
                <a:gd name="T15" fmla="*/ 405 h 1509"/>
                <a:gd name="T16" fmla="*/ 784 w 1156"/>
                <a:gd name="T17" fmla="*/ 854 h 1509"/>
                <a:gd name="T18" fmla="*/ 560 w 1156"/>
                <a:gd name="T19" fmla="*/ 917 h 1509"/>
                <a:gd name="T20" fmla="*/ 177 w 1156"/>
                <a:gd name="T21" fmla="*/ 1033 h 1509"/>
                <a:gd name="T22" fmla="*/ 117 w 1156"/>
                <a:gd name="T23" fmla="*/ 1064 h 1509"/>
                <a:gd name="T24" fmla="*/ 45 w 1156"/>
                <a:gd name="T25" fmla="*/ 1122 h 1509"/>
                <a:gd name="T26" fmla="*/ 15 w 1156"/>
                <a:gd name="T27" fmla="*/ 1173 h 1509"/>
                <a:gd name="T28" fmla="*/ 14 w 1156"/>
                <a:gd name="T29" fmla="*/ 1180 h 1509"/>
                <a:gd name="T30" fmla="*/ 72 w 1156"/>
                <a:gd name="T31" fmla="*/ 1258 h 1509"/>
                <a:gd name="T32" fmla="*/ 61 w 1156"/>
                <a:gd name="T33" fmla="*/ 1449 h 1509"/>
                <a:gd name="T34" fmla="*/ 130 w 1156"/>
                <a:gd name="T35" fmla="*/ 1486 h 1509"/>
                <a:gd name="T36" fmla="*/ 196 w 1156"/>
                <a:gd name="T37" fmla="*/ 1362 h 1509"/>
                <a:gd name="T38" fmla="*/ 266 w 1156"/>
                <a:gd name="T39" fmla="*/ 1478 h 1509"/>
                <a:gd name="T40" fmla="*/ 420 w 1156"/>
                <a:gd name="T41" fmla="*/ 1430 h 1509"/>
                <a:gd name="T42" fmla="*/ 320 w 1156"/>
                <a:gd name="T43" fmla="*/ 1260 h 1509"/>
                <a:gd name="T44" fmla="*/ 482 w 1156"/>
                <a:gd name="T45" fmla="*/ 1066 h 1509"/>
                <a:gd name="T46" fmla="*/ 763 w 1156"/>
                <a:gd name="T47" fmla="*/ 1011 h 1509"/>
                <a:gd name="T48" fmla="*/ 1059 w 1156"/>
                <a:gd name="T49" fmla="*/ 817 h 1509"/>
                <a:gd name="T50" fmla="*/ 1139 w 1156"/>
                <a:gd name="T51" fmla="*/ 458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6" h="1509">
                  <a:moveTo>
                    <a:pt x="1139" y="458"/>
                  </a:moveTo>
                  <a:cubicBezTo>
                    <a:pt x="1093" y="178"/>
                    <a:pt x="840" y="0"/>
                    <a:pt x="558" y="51"/>
                  </a:cubicBezTo>
                  <a:cubicBezTo>
                    <a:pt x="210" y="113"/>
                    <a:pt x="36" y="418"/>
                    <a:pt x="176" y="723"/>
                  </a:cubicBezTo>
                  <a:cubicBezTo>
                    <a:pt x="227" y="835"/>
                    <a:pt x="293" y="884"/>
                    <a:pt x="434" y="848"/>
                  </a:cubicBezTo>
                  <a:cubicBezTo>
                    <a:pt x="440" y="847"/>
                    <a:pt x="443" y="839"/>
                    <a:pt x="438" y="835"/>
                  </a:cubicBezTo>
                  <a:cubicBezTo>
                    <a:pt x="370" y="775"/>
                    <a:pt x="332" y="700"/>
                    <a:pt x="312" y="651"/>
                  </a:cubicBezTo>
                  <a:cubicBezTo>
                    <a:pt x="237" y="472"/>
                    <a:pt x="303" y="291"/>
                    <a:pt x="514" y="211"/>
                  </a:cubicBezTo>
                  <a:cubicBezTo>
                    <a:pt x="694" y="144"/>
                    <a:pt x="906" y="228"/>
                    <a:pt x="977" y="405"/>
                  </a:cubicBezTo>
                  <a:cubicBezTo>
                    <a:pt x="1052" y="592"/>
                    <a:pt x="970" y="780"/>
                    <a:pt x="784" y="854"/>
                  </a:cubicBezTo>
                  <a:cubicBezTo>
                    <a:pt x="711" y="882"/>
                    <a:pt x="649" y="898"/>
                    <a:pt x="560" y="917"/>
                  </a:cubicBezTo>
                  <a:cubicBezTo>
                    <a:pt x="404" y="949"/>
                    <a:pt x="284" y="986"/>
                    <a:pt x="177" y="1033"/>
                  </a:cubicBezTo>
                  <a:cubicBezTo>
                    <a:pt x="156" y="1042"/>
                    <a:pt x="136" y="1052"/>
                    <a:pt x="117" y="1064"/>
                  </a:cubicBezTo>
                  <a:cubicBezTo>
                    <a:pt x="91" y="1080"/>
                    <a:pt x="65" y="1099"/>
                    <a:pt x="45" y="1122"/>
                  </a:cubicBezTo>
                  <a:cubicBezTo>
                    <a:pt x="32" y="1137"/>
                    <a:pt x="21" y="1154"/>
                    <a:pt x="15" y="1173"/>
                  </a:cubicBezTo>
                  <a:cubicBezTo>
                    <a:pt x="15" y="1175"/>
                    <a:pt x="14" y="1178"/>
                    <a:pt x="14" y="1180"/>
                  </a:cubicBezTo>
                  <a:cubicBezTo>
                    <a:pt x="0" y="1247"/>
                    <a:pt x="72" y="1258"/>
                    <a:pt x="72" y="1258"/>
                  </a:cubicBezTo>
                  <a:cubicBezTo>
                    <a:pt x="10" y="1307"/>
                    <a:pt x="2" y="1387"/>
                    <a:pt x="61" y="1449"/>
                  </a:cubicBezTo>
                  <a:cubicBezTo>
                    <a:pt x="83" y="1471"/>
                    <a:pt x="110" y="1481"/>
                    <a:pt x="130" y="1486"/>
                  </a:cubicBezTo>
                  <a:cubicBezTo>
                    <a:pt x="110" y="1368"/>
                    <a:pt x="196" y="1362"/>
                    <a:pt x="196" y="1362"/>
                  </a:cubicBezTo>
                  <a:cubicBezTo>
                    <a:pt x="196" y="1362"/>
                    <a:pt x="209" y="1443"/>
                    <a:pt x="266" y="1478"/>
                  </a:cubicBezTo>
                  <a:cubicBezTo>
                    <a:pt x="318" y="1509"/>
                    <a:pt x="416" y="1473"/>
                    <a:pt x="420" y="1430"/>
                  </a:cubicBezTo>
                  <a:cubicBezTo>
                    <a:pt x="374" y="1399"/>
                    <a:pt x="324" y="1364"/>
                    <a:pt x="320" y="1260"/>
                  </a:cubicBezTo>
                  <a:cubicBezTo>
                    <a:pt x="317" y="1160"/>
                    <a:pt x="398" y="1086"/>
                    <a:pt x="482" y="1066"/>
                  </a:cubicBezTo>
                  <a:cubicBezTo>
                    <a:pt x="563" y="1048"/>
                    <a:pt x="733" y="1018"/>
                    <a:pt x="763" y="1011"/>
                  </a:cubicBezTo>
                  <a:cubicBezTo>
                    <a:pt x="856" y="988"/>
                    <a:pt x="966" y="935"/>
                    <a:pt x="1059" y="817"/>
                  </a:cubicBezTo>
                  <a:cubicBezTo>
                    <a:pt x="1148" y="704"/>
                    <a:pt x="1156" y="555"/>
                    <a:pt x="1139" y="458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6FFB1E9-73E7-4788-8A49-9848EBA67C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69175" y="1357313"/>
              <a:ext cx="446087" cy="346075"/>
            </a:xfrm>
            <a:custGeom>
              <a:avLst/>
              <a:gdLst>
                <a:gd name="T0" fmla="*/ 14 w 1238"/>
                <a:gd name="T1" fmla="*/ 570 h 960"/>
                <a:gd name="T2" fmla="*/ 216 w 1238"/>
                <a:gd name="T3" fmla="*/ 660 h 960"/>
                <a:gd name="T4" fmla="*/ 441 w 1238"/>
                <a:gd name="T5" fmla="*/ 761 h 960"/>
                <a:gd name="T6" fmla="*/ 445 w 1238"/>
                <a:gd name="T7" fmla="*/ 758 h 960"/>
                <a:gd name="T8" fmla="*/ 595 w 1238"/>
                <a:gd name="T9" fmla="*/ 717 h 960"/>
                <a:gd name="T10" fmla="*/ 652 w 1238"/>
                <a:gd name="T11" fmla="*/ 721 h 960"/>
                <a:gd name="T12" fmla="*/ 762 w 1238"/>
                <a:gd name="T13" fmla="*/ 791 h 960"/>
                <a:gd name="T14" fmla="*/ 746 w 1238"/>
                <a:gd name="T15" fmla="*/ 897 h 960"/>
                <a:gd name="T16" fmla="*/ 877 w 1238"/>
                <a:gd name="T17" fmla="*/ 956 h 960"/>
                <a:gd name="T18" fmla="*/ 903 w 1238"/>
                <a:gd name="T19" fmla="*/ 946 h 960"/>
                <a:gd name="T20" fmla="*/ 1238 w 1238"/>
                <a:gd name="T21" fmla="*/ 505 h 960"/>
                <a:gd name="T22" fmla="*/ 1047 w 1238"/>
                <a:gd name="T23" fmla="*/ 546 h 960"/>
                <a:gd name="T24" fmla="*/ 996 w 1238"/>
                <a:gd name="T25" fmla="*/ 561 h 960"/>
                <a:gd name="T26" fmla="*/ 875 w 1238"/>
                <a:gd name="T27" fmla="*/ 540 h 960"/>
                <a:gd name="T28" fmla="*/ 895 w 1238"/>
                <a:gd name="T29" fmla="*/ 698 h 960"/>
                <a:gd name="T30" fmla="*/ 823 w 1238"/>
                <a:gd name="T31" fmla="*/ 735 h 960"/>
                <a:gd name="T32" fmla="*/ 785 w 1238"/>
                <a:gd name="T33" fmla="*/ 620 h 960"/>
                <a:gd name="T34" fmla="*/ 675 w 1238"/>
                <a:gd name="T35" fmla="*/ 669 h 960"/>
                <a:gd name="T36" fmla="*/ 654 w 1238"/>
                <a:gd name="T37" fmla="*/ 590 h 960"/>
                <a:gd name="T38" fmla="*/ 785 w 1238"/>
                <a:gd name="T39" fmla="*/ 500 h 960"/>
                <a:gd name="T40" fmla="*/ 758 w 1238"/>
                <a:gd name="T41" fmla="*/ 404 h 960"/>
                <a:gd name="T42" fmla="*/ 748 w 1238"/>
                <a:gd name="T43" fmla="*/ 310 h 960"/>
                <a:gd name="T44" fmla="*/ 705 w 1238"/>
                <a:gd name="T45" fmla="*/ 184 h 960"/>
                <a:gd name="T46" fmla="*/ 582 w 1238"/>
                <a:gd name="T47" fmla="*/ 236 h 960"/>
                <a:gd name="T48" fmla="*/ 504 w 1238"/>
                <a:gd name="T49" fmla="*/ 291 h 960"/>
                <a:gd name="T50" fmla="*/ 416 w 1238"/>
                <a:gd name="T51" fmla="*/ 335 h 960"/>
                <a:gd name="T52" fmla="*/ 436 w 1238"/>
                <a:gd name="T53" fmla="*/ 492 h 960"/>
                <a:gd name="T54" fmla="*/ 363 w 1238"/>
                <a:gd name="T55" fmla="*/ 529 h 960"/>
                <a:gd name="T56" fmla="*/ 326 w 1238"/>
                <a:gd name="T57" fmla="*/ 414 h 960"/>
                <a:gd name="T58" fmla="*/ 215 w 1238"/>
                <a:gd name="T59" fmla="*/ 463 h 960"/>
                <a:gd name="T60" fmla="*/ 195 w 1238"/>
                <a:gd name="T61" fmla="*/ 384 h 960"/>
                <a:gd name="T62" fmla="*/ 325 w 1238"/>
                <a:gd name="T63" fmla="*/ 294 h 960"/>
                <a:gd name="T64" fmla="*/ 230 w 1238"/>
                <a:gd name="T65" fmla="*/ 218 h 960"/>
                <a:gd name="T66" fmla="*/ 206 w 1238"/>
                <a:gd name="T67" fmla="*/ 170 h 960"/>
                <a:gd name="T68" fmla="*/ 110 w 1238"/>
                <a:gd name="T69" fmla="*/ 0 h 960"/>
                <a:gd name="T70" fmla="*/ 4 w 1238"/>
                <a:gd name="T71" fmla="*/ 543 h 960"/>
                <a:gd name="T72" fmla="*/ 14 w 1238"/>
                <a:gd name="T73" fmla="*/ 57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8" h="960">
                  <a:moveTo>
                    <a:pt x="14" y="570"/>
                  </a:moveTo>
                  <a:lnTo>
                    <a:pt x="216" y="660"/>
                  </a:lnTo>
                  <a:cubicBezTo>
                    <a:pt x="301" y="698"/>
                    <a:pt x="389" y="737"/>
                    <a:pt x="441" y="761"/>
                  </a:cubicBezTo>
                  <a:cubicBezTo>
                    <a:pt x="442" y="760"/>
                    <a:pt x="444" y="759"/>
                    <a:pt x="445" y="758"/>
                  </a:cubicBezTo>
                  <a:cubicBezTo>
                    <a:pt x="489" y="731"/>
                    <a:pt x="540" y="717"/>
                    <a:pt x="595" y="717"/>
                  </a:cubicBezTo>
                  <a:cubicBezTo>
                    <a:pt x="613" y="717"/>
                    <a:pt x="632" y="718"/>
                    <a:pt x="652" y="721"/>
                  </a:cubicBezTo>
                  <a:cubicBezTo>
                    <a:pt x="676" y="725"/>
                    <a:pt x="739" y="736"/>
                    <a:pt x="762" y="791"/>
                  </a:cubicBezTo>
                  <a:cubicBezTo>
                    <a:pt x="775" y="824"/>
                    <a:pt x="770" y="860"/>
                    <a:pt x="746" y="897"/>
                  </a:cubicBezTo>
                  <a:lnTo>
                    <a:pt x="877" y="956"/>
                  </a:lnTo>
                  <a:cubicBezTo>
                    <a:pt x="887" y="960"/>
                    <a:pt x="898" y="956"/>
                    <a:pt x="903" y="946"/>
                  </a:cubicBezTo>
                  <a:cubicBezTo>
                    <a:pt x="951" y="850"/>
                    <a:pt x="1085" y="636"/>
                    <a:pt x="1238" y="505"/>
                  </a:cubicBezTo>
                  <a:cubicBezTo>
                    <a:pt x="1190" y="486"/>
                    <a:pt x="1112" y="483"/>
                    <a:pt x="1047" y="546"/>
                  </a:cubicBezTo>
                  <a:cubicBezTo>
                    <a:pt x="1026" y="566"/>
                    <a:pt x="1014" y="580"/>
                    <a:pt x="996" y="561"/>
                  </a:cubicBezTo>
                  <a:cubicBezTo>
                    <a:pt x="977" y="542"/>
                    <a:pt x="937" y="513"/>
                    <a:pt x="875" y="540"/>
                  </a:cubicBezTo>
                  <a:cubicBezTo>
                    <a:pt x="915" y="591"/>
                    <a:pt x="918" y="646"/>
                    <a:pt x="895" y="698"/>
                  </a:cubicBezTo>
                  <a:cubicBezTo>
                    <a:pt x="875" y="743"/>
                    <a:pt x="846" y="745"/>
                    <a:pt x="823" y="735"/>
                  </a:cubicBezTo>
                  <a:cubicBezTo>
                    <a:pt x="803" y="726"/>
                    <a:pt x="773" y="703"/>
                    <a:pt x="785" y="620"/>
                  </a:cubicBezTo>
                  <a:cubicBezTo>
                    <a:pt x="731" y="684"/>
                    <a:pt x="694" y="677"/>
                    <a:pt x="675" y="669"/>
                  </a:cubicBezTo>
                  <a:cubicBezTo>
                    <a:pt x="651" y="658"/>
                    <a:pt x="634" y="635"/>
                    <a:pt x="654" y="590"/>
                  </a:cubicBezTo>
                  <a:cubicBezTo>
                    <a:pt x="677" y="538"/>
                    <a:pt x="720" y="503"/>
                    <a:pt x="785" y="500"/>
                  </a:cubicBezTo>
                  <a:cubicBezTo>
                    <a:pt x="794" y="459"/>
                    <a:pt x="781" y="419"/>
                    <a:pt x="758" y="404"/>
                  </a:cubicBezTo>
                  <a:cubicBezTo>
                    <a:pt x="726" y="383"/>
                    <a:pt x="732" y="352"/>
                    <a:pt x="748" y="310"/>
                  </a:cubicBezTo>
                  <a:cubicBezTo>
                    <a:pt x="763" y="269"/>
                    <a:pt x="741" y="200"/>
                    <a:pt x="705" y="184"/>
                  </a:cubicBezTo>
                  <a:cubicBezTo>
                    <a:pt x="669" y="167"/>
                    <a:pt x="602" y="197"/>
                    <a:pt x="582" y="236"/>
                  </a:cubicBezTo>
                  <a:cubicBezTo>
                    <a:pt x="561" y="275"/>
                    <a:pt x="542" y="300"/>
                    <a:pt x="504" y="291"/>
                  </a:cubicBezTo>
                  <a:cubicBezTo>
                    <a:pt x="479" y="284"/>
                    <a:pt x="440" y="300"/>
                    <a:pt x="416" y="335"/>
                  </a:cubicBezTo>
                  <a:cubicBezTo>
                    <a:pt x="456" y="385"/>
                    <a:pt x="459" y="440"/>
                    <a:pt x="436" y="492"/>
                  </a:cubicBezTo>
                  <a:cubicBezTo>
                    <a:pt x="416" y="537"/>
                    <a:pt x="387" y="540"/>
                    <a:pt x="363" y="529"/>
                  </a:cubicBezTo>
                  <a:cubicBezTo>
                    <a:pt x="344" y="520"/>
                    <a:pt x="314" y="497"/>
                    <a:pt x="326" y="414"/>
                  </a:cubicBezTo>
                  <a:cubicBezTo>
                    <a:pt x="272" y="478"/>
                    <a:pt x="235" y="472"/>
                    <a:pt x="215" y="463"/>
                  </a:cubicBezTo>
                  <a:cubicBezTo>
                    <a:pt x="192" y="452"/>
                    <a:pt x="175" y="429"/>
                    <a:pt x="195" y="384"/>
                  </a:cubicBezTo>
                  <a:cubicBezTo>
                    <a:pt x="218" y="332"/>
                    <a:pt x="261" y="298"/>
                    <a:pt x="325" y="294"/>
                  </a:cubicBezTo>
                  <a:cubicBezTo>
                    <a:pt x="304" y="230"/>
                    <a:pt x="257" y="219"/>
                    <a:pt x="230" y="218"/>
                  </a:cubicBezTo>
                  <a:cubicBezTo>
                    <a:pt x="203" y="216"/>
                    <a:pt x="206" y="199"/>
                    <a:pt x="206" y="170"/>
                  </a:cubicBezTo>
                  <a:cubicBezTo>
                    <a:pt x="210" y="79"/>
                    <a:pt x="156" y="23"/>
                    <a:pt x="110" y="0"/>
                  </a:cubicBezTo>
                  <a:cubicBezTo>
                    <a:pt x="114" y="201"/>
                    <a:pt x="44" y="443"/>
                    <a:pt x="4" y="543"/>
                  </a:cubicBezTo>
                  <a:cubicBezTo>
                    <a:pt x="0" y="554"/>
                    <a:pt x="4" y="565"/>
                    <a:pt x="14" y="57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31E712EC-C35E-4EEC-AFD0-8194425AC6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48900" y="163513"/>
              <a:ext cx="1928812" cy="2552700"/>
            </a:xfrm>
            <a:custGeom>
              <a:avLst/>
              <a:gdLst>
                <a:gd name="T0" fmla="*/ 1230 w 5356"/>
                <a:gd name="T1" fmla="*/ 978 h 7085"/>
                <a:gd name="T2" fmla="*/ 1513 w 5356"/>
                <a:gd name="T3" fmla="*/ 2197 h 7085"/>
                <a:gd name="T4" fmla="*/ 2104 w 5356"/>
                <a:gd name="T5" fmla="*/ 3594 h 7085"/>
                <a:gd name="T6" fmla="*/ 1305 w 5356"/>
                <a:gd name="T7" fmla="*/ 4281 h 7085"/>
                <a:gd name="T8" fmla="*/ 1618 w 5356"/>
                <a:gd name="T9" fmla="*/ 6404 h 7085"/>
                <a:gd name="T10" fmla="*/ 3556 w 5356"/>
                <a:gd name="T11" fmla="*/ 6867 h 7085"/>
                <a:gd name="T12" fmla="*/ 3974 w 5356"/>
                <a:gd name="T13" fmla="*/ 6684 h 7085"/>
                <a:gd name="T14" fmla="*/ 3975 w 5356"/>
                <a:gd name="T15" fmla="*/ 6683 h 7085"/>
                <a:gd name="T16" fmla="*/ 5191 w 5356"/>
                <a:gd name="T17" fmla="*/ 5543 h 7085"/>
                <a:gd name="T18" fmla="*/ 5356 w 5356"/>
                <a:gd name="T19" fmla="*/ 5312 h 7085"/>
                <a:gd name="T20" fmla="*/ 5356 w 5356"/>
                <a:gd name="T21" fmla="*/ 21 h 7085"/>
                <a:gd name="T22" fmla="*/ 4150 w 5356"/>
                <a:gd name="T23" fmla="*/ 401 h 7085"/>
                <a:gd name="T24" fmla="*/ 2576 w 5356"/>
                <a:gd name="T25" fmla="*/ 416 h 7085"/>
                <a:gd name="T26" fmla="*/ 1230 w 5356"/>
                <a:gd name="T27" fmla="*/ 978 h 7085"/>
                <a:gd name="T28" fmla="*/ 780 w 5356"/>
                <a:gd name="T29" fmla="*/ 2449 h 7085"/>
                <a:gd name="T30" fmla="*/ 534 w 5356"/>
                <a:gd name="T31" fmla="*/ 2523 h 7085"/>
                <a:gd name="T32" fmla="*/ 268 w 5356"/>
                <a:gd name="T33" fmla="*/ 3535 h 7085"/>
                <a:gd name="T34" fmla="*/ 435 w 5356"/>
                <a:gd name="T35" fmla="*/ 3735 h 7085"/>
                <a:gd name="T36" fmla="*/ 991 w 5356"/>
                <a:gd name="T37" fmla="*/ 3810 h 7085"/>
                <a:gd name="T38" fmla="*/ 1524 w 5356"/>
                <a:gd name="T39" fmla="*/ 3276 h 7085"/>
                <a:gd name="T40" fmla="*/ 1526 w 5356"/>
                <a:gd name="T41" fmla="*/ 3251 h 7085"/>
                <a:gd name="T42" fmla="*/ 1528 w 5356"/>
                <a:gd name="T43" fmla="*/ 3236 h 7085"/>
                <a:gd name="T44" fmla="*/ 1512 w 5356"/>
                <a:gd name="T45" fmla="*/ 3087 h 7085"/>
                <a:gd name="T46" fmla="*/ 1399 w 5356"/>
                <a:gd name="T47" fmla="*/ 2831 h 7085"/>
                <a:gd name="T48" fmla="*/ 780 w 5356"/>
                <a:gd name="T49" fmla="*/ 2449 h 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56" h="7085">
                  <a:moveTo>
                    <a:pt x="1230" y="978"/>
                  </a:moveTo>
                  <a:cubicBezTo>
                    <a:pt x="1014" y="1477"/>
                    <a:pt x="1123" y="1834"/>
                    <a:pt x="1513" y="2197"/>
                  </a:cubicBezTo>
                  <a:cubicBezTo>
                    <a:pt x="1904" y="2559"/>
                    <a:pt x="2331" y="3101"/>
                    <a:pt x="2104" y="3594"/>
                  </a:cubicBezTo>
                  <a:cubicBezTo>
                    <a:pt x="1951" y="3927"/>
                    <a:pt x="1570" y="4044"/>
                    <a:pt x="1305" y="4281"/>
                  </a:cubicBezTo>
                  <a:cubicBezTo>
                    <a:pt x="771" y="4756"/>
                    <a:pt x="1141" y="5857"/>
                    <a:pt x="1618" y="6404"/>
                  </a:cubicBezTo>
                  <a:cubicBezTo>
                    <a:pt x="2096" y="6951"/>
                    <a:pt x="2891" y="7085"/>
                    <a:pt x="3556" y="6867"/>
                  </a:cubicBezTo>
                  <a:cubicBezTo>
                    <a:pt x="3701" y="6819"/>
                    <a:pt x="3840" y="6757"/>
                    <a:pt x="3974" y="6684"/>
                  </a:cubicBezTo>
                  <a:lnTo>
                    <a:pt x="3975" y="6683"/>
                  </a:lnTo>
                  <a:cubicBezTo>
                    <a:pt x="4453" y="6418"/>
                    <a:pt x="4859" y="6002"/>
                    <a:pt x="5191" y="5543"/>
                  </a:cubicBezTo>
                  <a:cubicBezTo>
                    <a:pt x="5246" y="5467"/>
                    <a:pt x="5300" y="5388"/>
                    <a:pt x="5356" y="5312"/>
                  </a:cubicBezTo>
                  <a:lnTo>
                    <a:pt x="5356" y="21"/>
                  </a:lnTo>
                  <a:cubicBezTo>
                    <a:pt x="4920" y="0"/>
                    <a:pt x="4538" y="231"/>
                    <a:pt x="4150" y="401"/>
                  </a:cubicBezTo>
                  <a:cubicBezTo>
                    <a:pt x="3529" y="674"/>
                    <a:pt x="3170" y="622"/>
                    <a:pt x="2576" y="416"/>
                  </a:cubicBezTo>
                  <a:cubicBezTo>
                    <a:pt x="2126" y="261"/>
                    <a:pt x="1428" y="521"/>
                    <a:pt x="1230" y="978"/>
                  </a:cubicBezTo>
                  <a:close/>
                  <a:moveTo>
                    <a:pt x="780" y="2449"/>
                  </a:moveTo>
                  <a:cubicBezTo>
                    <a:pt x="694" y="2456"/>
                    <a:pt x="611" y="2481"/>
                    <a:pt x="534" y="2523"/>
                  </a:cubicBezTo>
                  <a:cubicBezTo>
                    <a:pt x="158" y="2760"/>
                    <a:pt x="0" y="3132"/>
                    <a:pt x="268" y="3535"/>
                  </a:cubicBezTo>
                  <a:cubicBezTo>
                    <a:pt x="321" y="3615"/>
                    <a:pt x="376" y="3683"/>
                    <a:pt x="435" y="3735"/>
                  </a:cubicBezTo>
                  <a:cubicBezTo>
                    <a:pt x="586" y="3870"/>
                    <a:pt x="761" y="3908"/>
                    <a:pt x="991" y="3810"/>
                  </a:cubicBezTo>
                  <a:cubicBezTo>
                    <a:pt x="1299" y="3679"/>
                    <a:pt x="1493" y="3526"/>
                    <a:pt x="1524" y="3276"/>
                  </a:cubicBezTo>
                  <a:cubicBezTo>
                    <a:pt x="1525" y="3267"/>
                    <a:pt x="1526" y="3259"/>
                    <a:pt x="1526" y="3251"/>
                  </a:cubicBezTo>
                  <a:cubicBezTo>
                    <a:pt x="1527" y="3246"/>
                    <a:pt x="1528" y="3241"/>
                    <a:pt x="1528" y="3236"/>
                  </a:cubicBezTo>
                  <a:cubicBezTo>
                    <a:pt x="1532" y="3181"/>
                    <a:pt x="1527" y="3135"/>
                    <a:pt x="1512" y="3087"/>
                  </a:cubicBezTo>
                  <a:cubicBezTo>
                    <a:pt x="1489" y="2995"/>
                    <a:pt x="1447" y="2907"/>
                    <a:pt x="1399" y="2831"/>
                  </a:cubicBezTo>
                  <a:cubicBezTo>
                    <a:pt x="1269" y="2625"/>
                    <a:pt x="1029" y="2378"/>
                    <a:pt x="780" y="2449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pic>
        <p:nvPicPr>
          <p:cNvPr id="25" name="Kuva 24">
            <a:extLst>
              <a:ext uri="{FF2B5EF4-FFF2-40B4-BE49-F238E27FC236}">
                <a16:creationId xmlns:a16="http://schemas.microsoft.com/office/drawing/2014/main" id="{B3807498-1C36-4AB9-B34B-4884CD52A5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212" y="3914285"/>
            <a:ext cx="2194560" cy="118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19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 2">
    <p:bg>
      <p:bgPr>
        <a:solidFill>
          <a:srgbClr val="BF94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794" y="1447788"/>
            <a:ext cx="4472534" cy="1143012"/>
          </a:xfrm>
        </p:spPr>
        <p:txBody>
          <a:bodyPr anchor="b" anchorCtr="0"/>
          <a:lstStyle>
            <a:lvl1pPr>
              <a:lnSpc>
                <a:spcPct val="95000"/>
              </a:lnSpc>
              <a:defRPr sz="2500" b="1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96ABBB3-413B-4AA3-87CB-0B34D19F1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414" y="2820987"/>
            <a:ext cx="4472534" cy="1557337"/>
          </a:xfrm>
        </p:spPr>
        <p:txBody>
          <a:bodyPr/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72C036F-DDD5-4BA5-A2CC-00E6DD4B887B}"/>
              </a:ext>
            </a:extLst>
          </p:cNvPr>
          <p:cNvSpPr txBox="1"/>
          <p:nvPr userDrawn="1"/>
        </p:nvSpPr>
        <p:spPr>
          <a:xfrm>
            <a:off x="895927" y="5832763"/>
            <a:ext cx="405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1000" spc="0" baseline="0" dirty="0"/>
              <a:t>Aleksanterinkatu 7, Helsinki | PL 35, FI-00023 Valtioneuvosto | ym.fi</a:t>
            </a:r>
          </a:p>
        </p:txBody>
      </p:sp>
      <p:grpSp>
        <p:nvGrpSpPr>
          <p:cNvPr id="24" name="Ryhmä 23">
            <a:extLst>
              <a:ext uri="{FF2B5EF4-FFF2-40B4-BE49-F238E27FC236}">
                <a16:creationId xmlns:a16="http://schemas.microsoft.com/office/drawing/2014/main" id="{EE2D4F6F-A409-4A7B-BE8B-C15AD728F1E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6056313" y="163513"/>
            <a:ext cx="6121399" cy="6681787"/>
            <a:chOff x="6056313" y="163513"/>
            <a:chExt cx="6121399" cy="66817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D9F7D09-496E-4045-951B-2016A08C5A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0813" y="3278188"/>
              <a:ext cx="2571750" cy="2559050"/>
            </a:xfrm>
            <a:custGeom>
              <a:avLst/>
              <a:gdLst>
                <a:gd name="T0" fmla="*/ 8 w 7143"/>
                <a:gd name="T1" fmla="*/ 3300 h 7105"/>
                <a:gd name="T2" fmla="*/ 77 w 7143"/>
                <a:gd name="T3" fmla="*/ 4379 h 7105"/>
                <a:gd name="T4" fmla="*/ 1107 w 7143"/>
                <a:gd name="T5" fmla="*/ 6356 h 7105"/>
                <a:gd name="T6" fmla="*/ 3199 w 7143"/>
                <a:gd name="T7" fmla="*/ 7105 h 7105"/>
                <a:gd name="T8" fmla="*/ 3204 w 7143"/>
                <a:gd name="T9" fmla="*/ 7105 h 7105"/>
                <a:gd name="T10" fmla="*/ 4040 w 7143"/>
                <a:gd name="T11" fmla="*/ 7003 h 7105"/>
                <a:gd name="T12" fmla="*/ 4960 w 7143"/>
                <a:gd name="T13" fmla="*/ 6645 h 7105"/>
                <a:gd name="T14" fmla="*/ 5643 w 7143"/>
                <a:gd name="T15" fmla="*/ 6190 h 7105"/>
                <a:gd name="T16" fmla="*/ 7096 w 7143"/>
                <a:gd name="T17" fmla="*/ 3420 h 7105"/>
                <a:gd name="T18" fmla="*/ 7143 w 7143"/>
                <a:gd name="T19" fmla="*/ 2615 h 7105"/>
                <a:gd name="T20" fmla="*/ 7143 w 7143"/>
                <a:gd name="T21" fmla="*/ 2585 h 7105"/>
                <a:gd name="T22" fmla="*/ 7141 w 7143"/>
                <a:gd name="T23" fmla="*/ 2442 h 7105"/>
                <a:gd name="T24" fmla="*/ 6559 w 7143"/>
                <a:gd name="T25" fmla="*/ 673 h 7105"/>
                <a:gd name="T26" fmla="*/ 5077 w 7143"/>
                <a:gd name="T27" fmla="*/ 103 h 7105"/>
                <a:gd name="T28" fmla="*/ 3099 w 7143"/>
                <a:gd name="T29" fmla="*/ 9 h 7105"/>
                <a:gd name="T30" fmla="*/ 851 w 7143"/>
                <a:gd name="T31" fmla="*/ 337 h 7105"/>
                <a:gd name="T32" fmla="*/ 269 w 7143"/>
                <a:gd name="T33" fmla="*/ 880 h 7105"/>
                <a:gd name="T34" fmla="*/ 0 w 7143"/>
                <a:gd name="T35" fmla="*/ 2442 h 7105"/>
                <a:gd name="T36" fmla="*/ 0 w 7143"/>
                <a:gd name="T37" fmla="*/ 2475 h 7105"/>
                <a:gd name="T38" fmla="*/ 4 w 7143"/>
                <a:gd name="T39" fmla="*/ 2812 h 7105"/>
                <a:gd name="T40" fmla="*/ 8 w 7143"/>
                <a:gd name="T41" fmla="*/ 3300 h 7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3" h="7105">
                  <a:moveTo>
                    <a:pt x="8" y="3300"/>
                  </a:moveTo>
                  <a:cubicBezTo>
                    <a:pt x="11" y="3661"/>
                    <a:pt x="18" y="4024"/>
                    <a:pt x="77" y="4379"/>
                  </a:cubicBezTo>
                  <a:cubicBezTo>
                    <a:pt x="198" y="5107"/>
                    <a:pt x="508" y="5832"/>
                    <a:pt x="1107" y="6356"/>
                  </a:cubicBezTo>
                  <a:cubicBezTo>
                    <a:pt x="1670" y="6847"/>
                    <a:pt x="2425" y="7105"/>
                    <a:pt x="3199" y="7105"/>
                  </a:cubicBezTo>
                  <a:lnTo>
                    <a:pt x="3204" y="7105"/>
                  </a:lnTo>
                  <a:cubicBezTo>
                    <a:pt x="3483" y="7105"/>
                    <a:pt x="3765" y="7071"/>
                    <a:pt x="4040" y="7003"/>
                  </a:cubicBezTo>
                  <a:cubicBezTo>
                    <a:pt x="4364" y="6922"/>
                    <a:pt x="4673" y="6800"/>
                    <a:pt x="4960" y="6645"/>
                  </a:cubicBezTo>
                  <a:cubicBezTo>
                    <a:pt x="5204" y="6513"/>
                    <a:pt x="5432" y="6360"/>
                    <a:pt x="5643" y="6190"/>
                  </a:cubicBezTo>
                  <a:cubicBezTo>
                    <a:pt x="6574" y="5442"/>
                    <a:pt x="6970" y="4505"/>
                    <a:pt x="7096" y="3420"/>
                  </a:cubicBezTo>
                  <a:cubicBezTo>
                    <a:pt x="7127" y="3153"/>
                    <a:pt x="7143" y="2884"/>
                    <a:pt x="7143" y="2615"/>
                  </a:cubicBezTo>
                  <a:lnTo>
                    <a:pt x="7143" y="2585"/>
                  </a:lnTo>
                  <a:cubicBezTo>
                    <a:pt x="7143" y="2537"/>
                    <a:pt x="7142" y="2490"/>
                    <a:pt x="7141" y="2442"/>
                  </a:cubicBezTo>
                  <a:cubicBezTo>
                    <a:pt x="7128" y="1830"/>
                    <a:pt x="7029" y="1151"/>
                    <a:pt x="6559" y="673"/>
                  </a:cubicBezTo>
                  <a:cubicBezTo>
                    <a:pt x="6171" y="279"/>
                    <a:pt x="5606" y="160"/>
                    <a:pt x="5077" y="103"/>
                  </a:cubicBezTo>
                  <a:cubicBezTo>
                    <a:pt x="4420" y="33"/>
                    <a:pt x="3759" y="0"/>
                    <a:pt x="3099" y="9"/>
                  </a:cubicBezTo>
                  <a:cubicBezTo>
                    <a:pt x="2366" y="20"/>
                    <a:pt x="1526" y="15"/>
                    <a:pt x="851" y="337"/>
                  </a:cubicBezTo>
                  <a:cubicBezTo>
                    <a:pt x="595" y="459"/>
                    <a:pt x="385" y="642"/>
                    <a:pt x="269" y="880"/>
                  </a:cubicBezTo>
                  <a:cubicBezTo>
                    <a:pt x="41" y="1347"/>
                    <a:pt x="1" y="1916"/>
                    <a:pt x="0" y="2442"/>
                  </a:cubicBezTo>
                  <a:lnTo>
                    <a:pt x="0" y="2475"/>
                  </a:lnTo>
                  <a:cubicBezTo>
                    <a:pt x="0" y="2590"/>
                    <a:pt x="2" y="2702"/>
                    <a:pt x="4" y="2812"/>
                  </a:cubicBezTo>
                  <a:cubicBezTo>
                    <a:pt x="7" y="2974"/>
                    <a:pt x="7" y="3137"/>
                    <a:pt x="8" y="3300"/>
                  </a:cubicBez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B069986-397C-4BBA-B502-2BDEFB6384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5413" y="4735513"/>
              <a:ext cx="2371725" cy="2109787"/>
            </a:xfrm>
            <a:custGeom>
              <a:avLst/>
              <a:gdLst>
                <a:gd name="T0" fmla="*/ 1672 w 6585"/>
                <a:gd name="T1" fmla="*/ 5855 h 5855"/>
                <a:gd name="T2" fmla="*/ 1514 w 6585"/>
                <a:gd name="T3" fmla="*/ 5676 h 5855"/>
                <a:gd name="T4" fmla="*/ 1520 w 6585"/>
                <a:gd name="T5" fmla="*/ 4989 h 5855"/>
                <a:gd name="T6" fmla="*/ 2218 w 6585"/>
                <a:gd name="T7" fmla="*/ 4983 h 5855"/>
                <a:gd name="T8" fmla="*/ 2992 w 6585"/>
                <a:gd name="T9" fmla="*/ 5194 h 5855"/>
                <a:gd name="T10" fmla="*/ 3334 w 6585"/>
                <a:gd name="T11" fmla="*/ 5136 h 5855"/>
                <a:gd name="T12" fmla="*/ 3290 w 6585"/>
                <a:gd name="T13" fmla="*/ 4696 h 5855"/>
                <a:gd name="T14" fmla="*/ 1874 w 6585"/>
                <a:gd name="T15" fmla="*/ 4387 h 5855"/>
                <a:gd name="T16" fmla="*/ 648 w 6585"/>
                <a:gd name="T17" fmla="*/ 4200 h 5855"/>
                <a:gd name="T18" fmla="*/ 192 w 6585"/>
                <a:gd name="T19" fmla="*/ 3965 h 5855"/>
                <a:gd name="T20" fmla="*/ 63 w 6585"/>
                <a:gd name="T21" fmla="*/ 3487 h 5855"/>
                <a:gd name="T22" fmla="*/ 775 w 6585"/>
                <a:gd name="T23" fmla="*/ 3144 h 5855"/>
                <a:gd name="T24" fmla="*/ 1667 w 6585"/>
                <a:gd name="T25" fmla="*/ 2205 h 5855"/>
                <a:gd name="T26" fmla="*/ 1359 w 6585"/>
                <a:gd name="T27" fmla="*/ 1520 h 5855"/>
                <a:gd name="T28" fmla="*/ 1403 w 6585"/>
                <a:gd name="T29" fmla="*/ 1023 h 5855"/>
                <a:gd name="T30" fmla="*/ 1809 w 6585"/>
                <a:gd name="T31" fmla="*/ 739 h 5855"/>
                <a:gd name="T32" fmla="*/ 2410 w 6585"/>
                <a:gd name="T33" fmla="*/ 1269 h 5855"/>
                <a:gd name="T34" fmla="*/ 2905 w 6585"/>
                <a:gd name="T35" fmla="*/ 1959 h 5855"/>
                <a:gd name="T36" fmla="*/ 3097 w 6585"/>
                <a:gd name="T37" fmla="*/ 2036 h 5855"/>
                <a:gd name="T38" fmla="*/ 3281 w 6585"/>
                <a:gd name="T39" fmla="*/ 1758 h 5855"/>
                <a:gd name="T40" fmla="*/ 3344 w 6585"/>
                <a:gd name="T41" fmla="*/ 985 h 5855"/>
                <a:gd name="T42" fmla="*/ 3554 w 6585"/>
                <a:gd name="T43" fmla="*/ 301 h 5855"/>
                <a:gd name="T44" fmla="*/ 4197 w 6585"/>
                <a:gd name="T45" fmla="*/ 109 h 5855"/>
                <a:gd name="T46" fmla="*/ 4423 w 6585"/>
                <a:gd name="T47" fmla="*/ 884 h 5855"/>
                <a:gd name="T48" fmla="*/ 4131 w 6585"/>
                <a:gd name="T49" fmla="*/ 2115 h 5855"/>
                <a:gd name="T50" fmla="*/ 4174 w 6585"/>
                <a:gd name="T51" fmla="*/ 3343 h 5855"/>
                <a:gd name="T52" fmla="*/ 4410 w 6585"/>
                <a:gd name="T53" fmla="*/ 3636 h 5855"/>
                <a:gd name="T54" fmla="*/ 5012 w 6585"/>
                <a:gd name="T55" fmla="*/ 2348 h 5855"/>
                <a:gd name="T56" fmla="*/ 5930 w 6585"/>
                <a:gd name="T57" fmla="*/ 2973 h 5855"/>
                <a:gd name="T58" fmla="*/ 5151 w 6585"/>
                <a:gd name="T59" fmla="*/ 4718 h 5855"/>
                <a:gd name="T60" fmla="*/ 5220 w 6585"/>
                <a:gd name="T61" fmla="*/ 4972 h 5855"/>
                <a:gd name="T62" fmla="*/ 5563 w 6585"/>
                <a:gd name="T63" fmla="*/ 4912 h 5855"/>
                <a:gd name="T64" fmla="*/ 5765 w 6585"/>
                <a:gd name="T65" fmla="*/ 4538 h 5855"/>
                <a:gd name="T66" fmla="*/ 5986 w 6585"/>
                <a:gd name="T67" fmla="*/ 4225 h 5855"/>
                <a:gd name="T68" fmla="*/ 6500 w 6585"/>
                <a:gd name="T69" fmla="*/ 4536 h 5855"/>
                <a:gd name="T70" fmla="*/ 5587 w 6585"/>
                <a:gd name="T71" fmla="*/ 5855 h 5855"/>
                <a:gd name="T72" fmla="*/ 1672 w 6585"/>
                <a:gd name="T73" fmla="*/ 5855 h 5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85" h="5855">
                  <a:moveTo>
                    <a:pt x="1672" y="5855"/>
                  </a:moveTo>
                  <a:cubicBezTo>
                    <a:pt x="1615" y="5802"/>
                    <a:pt x="1564" y="5741"/>
                    <a:pt x="1514" y="5676"/>
                  </a:cubicBezTo>
                  <a:cubicBezTo>
                    <a:pt x="1409" y="5480"/>
                    <a:pt x="1366" y="5165"/>
                    <a:pt x="1520" y="4989"/>
                  </a:cubicBezTo>
                  <a:cubicBezTo>
                    <a:pt x="1690" y="4796"/>
                    <a:pt x="1990" y="4893"/>
                    <a:pt x="2218" y="4983"/>
                  </a:cubicBezTo>
                  <a:cubicBezTo>
                    <a:pt x="2466" y="5081"/>
                    <a:pt x="2726" y="5152"/>
                    <a:pt x="2992" y="5194"/>
                  </a:cubicBezTo>
                  <a:cubicBezTo>
                    <a:pt x="3109" y="5213"/>
                    <a:pt x="3245" y="5220"/>
                    <a:pt x="3334" y="5136"/>
                  </a:cubicBezTo>
                  <a:cubicBezTo>
                    <a:pt x="3456" y="5019"/>
                    <a:pt x="3398" y="4814"/>
                    <a:pt x="3290" y="4696"/>
                  </a:cubicBezTo>
                  <a:cubicBezTo>
                    <a:pt x="2959" y="4334"/>
                    <a:pt x="2377" y="4390"/>
                    <a:pt x="1874" y="4387"/>
                  </a:cubicBezTo>
                  <a:cubicBezTo>
                    <a:pt x="1456" y="4384"/>
                    <a:pt x="1041" y="4321"/>
                    <a:pt x="648" y="4200"/>
                  </a:cubicBezTo>
                  <a:cubicBezTo>
                    <a:pt x="482" y="4149"/>
                    <a:pt x="314" y="4085"/>
                    <a:pt x="192" y="3965"/>
                  </a:cubicBezTo>
                  <a:cubicBezTo>
                    <a:pt x="69" y="3845"/>
                    <a:pt x="0" y="3656"/>
                    <a:pt x="63" y="3487"/>
                  </a:cubicBezTo>
                  <a:cubicBezTo>
                    <a:pt x="161" y="3224"/>
                    <a:pt x="508" y="3086"/>
                    <a:pt x="775" y="3144"/>
                  </a:cubicBezTo>
                  <a:cubicBezTo>
                    <a:pt x="2675" y="3551"/>
                    <a:pt x="1781" y="2455"/>
                    <a:pt x="1667" y="2205"/>
                  </a:cubicBezTo>
                  <a:cubicBezTo>
                    <a:pt x="1553" y="1956"/>
                    <a:pt x="1425" y="1789"/>
                    <a:pt x="1359" y="1520"/>
                  </a:cubicBezTo>
                  <a:cubicBezTo>
                    <a:pt x="1319" y="1358"/>
                    <a:pt x="1325" y="1178"/>
                    <a:pt x="1403" y="1023"/>
                  </a:cubicBezTo>
                  <a:cubicBezTo>
                    <a:pt x="1481" y="869"/>
                    <a:pt x="1639" y="747"/>
                    <a:pt x="1809" y="739"/>
                  </a:cubicBezTo>
                  <a:cubicBezTo>
                    <a:pt x="2124" y="725"/>
                    <a:pt x="2251" y="1006"/>
                    <a:pt x="2410" y="1269"/>
                  </a:cubicBezTo>
                  <a:cubicBezTo>
                    <a:pt x="2568" y="1531"/>
                    <a:pt x="2666" y="1768"/>
                    <a:pt x="2905" y="1959"/>
                  </a:cubicBezTo>
                  <a:cubicBezTo>
                    <a:pt x="2960" y="2004"/>
                    <a:pt x="3025" y="2048"/>
                    <a:pt x="3097" y="2036"/>
                  </a:cubicBezTo>
                  <a:cubicBezTo>
                    <a:pt x="3214" y="2018"/>
                    <a:pt x="3267" y="1875"/>
                    <a:pt x="3281" y="1758"/>
                  </a:cubicBezTo>
                  <a:cubicBezTo>
                    <a:pt x="3308" y="1519"/>
                    <a:pt x="3336" y="1225"/>
                    <a:pt x="3344" y="985"/>
                  </a:cubicBezTo>
                  <a:cubicBezTo>
                    <a:pt x="3352" y="746"/>
                    <a:pt x="3401" y="493"/>
                    <a:pt x="3554" y="301"/>
                  </a:cubicBezTo>
                  <a:cubicBezTo>
                    <a:pt x="3708" y="108"/>
                    <a:pt x="3990" y="0"/>
                    <a:pt x="4197" y="109"/>
                  </a:cubicBezTo>
                  <a:cubicBezTo>
                    <a:pt x="4449" y="242"/>
                    <a:pt x="4469" y="594"/>
                    <a:pt x="4423" y="884"/>
                  </a:cubicBezTo>
                  <a:cubicBezTo>
                    <a:pt x="4356" y="1299"/>
                    <a:pt x="4216" y="1702"/>
                    <a:pt x="4131" y="2115"/>
                  </a:cubicBezTo>
                  <a:cubicBezTo>
                    <a:pt x="4046" y="2528"/>
                    <a:pt x="4019" y="2965"/>
                    <a:pt x="4174" y="3343"/>
                  </a:cubicBezTo>
                  <a:cubicBezTo>
                    <a:pt x="4240" y="3505"/>
                    <a:pt x="4233" y="3633"/>
                    <a:pt x="4410" y="3636"/>
                  </a:cubicBezTo>
                  <a:cubicBezTo>
                    <a:pt x="4635" y="3641"/>
                    <a:pt x="4944" y="2597"/>
                    <a:pt x="5012" y="2348"/>
                  </a:cubicBezTo>
                  <a:cubicBezTo>
                    <a:pt x="5265" y="1418"/>
                    <a:pt x="6229" y="2091"/>
                    <a:pt x="5930" y="2973"/>
                  </a:cubicBezTo>
                  <a:cubicBezTo>
                    <a:pt x="5689" y="3683"/>
                    <a:pt x="5190" y="4088"/>
                    <a:pt x="5151" y="4718"/>
                  </a:cubicBezTo>
                  <a:cubicBezTo>
                    <a:pt x="5145" y="4810"/>
                    <a:pt x="5154" y="4912"/>
                    <a:pt x="5220" y="4972"/>
                  </a:cubicBezTo>
                  <a:cubicBezTo>
                    <a:pt x="5313" y="5054"/>
                    <a:pt x="5474" y="5008"/>
                    <a:pt x="5563" y="4912"/>
                  </a:cubicBezTo>
                  <a:cubicBezTo>
                    <a:pt x="5653" y="4816"/>
                    <a:pt x="5719" y="4660"/>
                    <a:pt x="5765" y="4538"/>
                  </a:cubicBezTo>
                  <a:cubicBezTo>
                    <a:pt x="5810" y="4416"/>
                    <a:pt x="5873" y="4289"/>
                    <a:pt x="5986" y="4225"/>
                  </a:cubicBezTo>
                  <a:cubicBezTo>
                    <a:pt x="6201" y="4103"/>
                    <a:pt x="6458" y="4301"/>
                    <a:pt x="6500" y="4536"/>
                  </a:cubicBezTo>
                  <a:cubicBezTo>
                    <a:pt x="6585" y="5012"/>
                    <a:pt x="5918" y="5310"/>
                    <a:pt x="5587" y="5855"/>
                  </a:cubicBezTo>
                  <a:lnTo>
                    <a:pt x="1672" y="5855"/>
                  </a:lnTo>
                  <a:close/>
                </a:path>
              </a:pathLst>
            </a:custGeom>
            <a:solidFill>
              <a:srgbClr val="2C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B634079C-CC3D-496C-8C26-7BE43A461A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6313" y="990600"/>
              <a:ext cx="2606675" cy="2571750"/>
            </a:xfrm>
            <a:custGeom>
              <a:avLst/>
              <a:gdLst>
                <a:gd name="T0" fmla="*/ 2351 w 7239"/>
                <a:gd name="T1" fmla="*/ 834 h 7139"/>
                <a:gd name="T2" fmla="*/ 1928 w 7239"/>
                <a:gd name="T3" fmla="*/ 1087 h 7139"/>
                <a:gd name="T4" fmla="*/ 1777 w 7239"/>
                <a:gd name="T5" fmla="*/ 1198 h 7139"/>
                <a:gd name="T6" fmla="*/ 1125 w 7239"/>
                <a:gd name="T7" fmla="*/ 1840 h 7139"/>
                <a:gd name="T8" fmla="*/ 618 w 7239"/>
                <a:gd name="T9" fmla="*/ 2616 h 7139"/>
                <a:gd name="T10" fmla="*/ 279 w 7239"/>
                <a:gd name="T11" fmla="*/ 3451 h 7139"/>
                <a:gd name="T12" fmla="*/ 160 w 7239"/>
                <a:gd name="T13" fmla="*/ 3925 h 7139"/>
                <a:gd name="T14" fmla="*/ 382 w 7239"/>
                <a:gd name="T15" fmla="*/ 6167 h 7139"/>
                <a:gd name="T16" fmla="*/ 2189 w 7239"/>
                <a:gd name="T17" fmla="*/ 7079 h 7139"/>
                <a:gd name="T18" fmla="*/ 4522 w 7239"/>
                <a:gd name="T19" fmla="*/ 6851 h 7139"/>
                <a:gd name="T20" fmla="*/ 6688 w 7239"/>
                <a:gd name="T21" fmla="*/ 5588 h 7139"/>
                <a:gd name="T22" fmla="*/ 7062 w 7239"/>
                <a:gd name="T23" fmla="*/ 4429 h 7139"/>
                <a:gd name="T24" fmla="*/ 7165 w 7239"/>
                <a:gd name="T25" fmla="*/ 3064 h 7139"/>
                <a:gd name="T26" fmla="*/ 7239 w 7239"/>
                <a:gd name="T27" fmla="*/ 1785 h 7139"/>
                <a:gd name="T28" fmla="*/ 7239 w 7239"/>
                <a:gd name="T29" fmla="*/ 1753 h 7139"/>
                <a:gd name="T30" fmla="*/ 7047 w 7239"/>
                <a:gd name="T31" fmla="*/ 679 h 7139"/>
                <a:gd name="T32" fmla="*/ 6313 w 7239"/>
                <a:gd name="T33" fmla="*/ 77 h 7139"/>
                <a:gd name="T34" fmla="*/ 5695 w 7239"/>
                <a:gd name="T35" fmla="*/ 1 h 7139"/>
                <a:gd name="T36" fmla="*/ 4560 w 7239"/>
                <a:gd name="T37" fmla="*/ 96 h 7139"/>
                <a:gd name="T38" fmla="*/ 3671 w 7239"/>
                <a:gd name="T39" fmla="*/ 278 h 7139"/>
                <a:gd name="T40" fmla="*/ 3422 w 7239"/>
                <a:gd name="T41" fmla="*/ 354 h 7139"/>
                <a:gd name="T42" fmla="*/ 2548 w 7239"/>
                <a:gd name="T43" fmla="*/ 734 h 7139"/>
                <a:gd name="T44" fmla="*/ 2351 w 7239"/>
                <a:gd name="T45" fmla="*/ 834 h 7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9" h="7139">
                  <a:moveTo>
                    <a:pt x="2351" y="834"/>
                  </a:moveTo>
                  <a:cubicBezTo>
                    <a:pt x="2205" y="911"/>
                    <a:pt x="2063" y="993"/>
                    <a:pt x="1928" y="1087"/>
                  </a:cubicBezTo>
                  <a:cubicBezTo>
                    <a:pt x="1877" y="1123"/>
                    <a:pt x="1826" y="1160"/>
                    <a:pt x="1777" y="1198"/>
                  </a:cubicBezTo>
                  <a:cubicBezTo>
                    <a:pt x="1537" y="1387"/>
                    <a:pt x="1318" y="1603"/>
                    <a:pt x="1125" y="1840"/>
                  </a:cubicBezTo>
                  <a:cubicBezTo>
                    <a:pt x="929" y="2080"/>
                    <a:pt x="760" y="2341"/>
                    <a:pt x="618" y="2616"/>
                  </a:cubicBezTo>
                  <a:cubicBezTo>
                    <a:pt x="479" y="2883"/>
                    <a:pt x="366" y="3164"/>
                    <a:pt x="279" y="3451"/>
                  </a:cubicBezTo>
                  <a:cubicBezTo>
                    <a:pt x="232" y="3607"/>
                    <a:pt x="190" y="3765"/>
                    <a:pt x="160" y="3925"/>
                  </a:cubicBezTo>
                  <a:cubicBezTo>
                    <a:pt x="0" y="4730"/>
                    <a:pt x="26" y="5575"/>
                    <a:pt x="382" y="6167"/>
                  </a:cubicBezTo>
                  <a:cubicBezTo>
                    <a:pt x="753" y="6785"/>
                    <a:pt x="1460" y="7020"/>
                    <a:pt x="2189" y="7079"/>
                  </a:cubicBezTo>
                  <a:cubicBezTo>
                    <a:pt x="2935" y="7139"/>
                    <a:pt x="3729" y="7055"/>
                    <a:pt x="4522" y="6851"/>
                  </a:cubicBezTo>
                  <a:cubicBezTo>
                    <a:pt x="5254" y="6662"/>
                    <a:pt x="6168" y="6359"/>
                    <a:pt x="6688" y="5588"/>
                  </a:cubicBezTo>
                  <a:cubicBezTo>
                    <a:pt x="6933" y="5224"/>
                    <a:pt x="7021" y="4815"/>
                    <a:pt x="7062" y="4429"/>
                  </a:cubicBezTo>
                  <a:cubicBezTo>
                    <a:pt x="7111" y="3971"/>
                    <a:pt x="7132" y="3518"/>
                    <a:pt x="7165" y="3064"/>
                  </a:cubicBezTo>
                  <a:cubicBezTo>
                    <a:pt x="7196" y="2637"/>
                    <a:pt x="7238" y="2205"/>
                    <a:pt x="7239" y="1785"/>
                  </a:cubicBezTo>
                  <a:lnTo>
                    <a:pt x="7239" y="1753"/>
                  </a:lnTo>
                  <a:cubicBezTo>
                    <a:pt x="7238" y="1370"/>
                    <a:pt x="7198" y="988"/>
                    <a:pt x="7047" y="679"/>
                  </a:cubicBezTo>
                  <a:cubicBezTo>
                    <a:pt x="6896" y="370"/>
                    <a:pt x="6638" y="170"/>
                    <a:pt x="6313" y="77"/>
                  </a:cubicBezTo>
                  <a:cubicBezTo>
                    <a:pt x="6113" y="19"/>
                    <a:pt x="5903" y="1"/>
                    <a:pt x="5695" y="1"/>
                  </a:cubicBezTo>
                  <a:cubicBezTo>
                    <a:pt x="5315" y="0"/>
                    <a:pt x="4935" y="42"/>
                    <a:pt x="4560" y="96"/>
                  </a:cubicBezTo>
                  <a:cubicBezTo>
                    <a:pt x="4260" y="139"/>
                    <a:pt x="3963" y="197"/>
                    <a:pt x="3671" y="278"/>
                  </a:cubicBezTo>
                  <a:cubicBezTo>
                    <a:pt x="3588" y="301"/>
                    <a:pt x="3504" y="326"/>
                    <a:pt x="3422" y="354"/>
                  </a:cubicBezTo>
                  <a:cubicBezTo>
                    <a:pt x="3120" y="454"/>
                    <a:pt x="2833" y="595"/>
                    <a:pt x="2548" y="734"/>
                  </a:cubicBezTo>
                  <a:cubicBezTo>
                    <a:pt x="2482" y="767"/>
                    <a:pt x="2416" y="800"/>
                    <a:pt x="2351" y="834"/>
                  </a:cubicBez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3614D881-BEC3-49C4-8A3D-D9CE330C8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7038" y="1562100"/>
              <a:ext cx="277812" cy="381000"/>
            </a:xfrm>
            <a:custGeom>
              <a:avLst/>
              <a:gdLst>
                <a:gd name="T0" fmla="*/ 347 w 773"/>
                <a:gd name="T1" fmla="*/ 507 h 1055"/>
                <a:gd name="T2" fmla="*/ 328 w 773"/>
                <a:gd name="T3" fmla="*/ 524 h 1055"/>
                <a:gd name="T4" fmla="*/ 341 w 773"/>
                <a:gd name="T5" fmla="*/ 573 h 1055"/>
                <a:gd name="T6" fmla="*/ 392 w 773"/>
                <a:gd name="T7" fmla="*/ 912 h 1055"/>
                <a:gd name="T8" fmla="*/ 480 w 773"/>
                <a:gd name="T9" fmla="*/ 1020 h 1055"/>
                <a:gd name="T10" fmla="*/ 539 w 773"/>
                <a:gd name="T11" fmla="*/ 1047 h 1055"/>
                <a:gd name="T12" fmla="*/ 599 w 773"/>
                <a:gd name="T13" fmla="*/ 1051 h 1055"/>
                <a:gd name="T14" fmla="*/ 750 w 773"/>
                <a:gd name="T15" fmla="*/ 778 h 1055"/>
                <a:gd name="T16" fmla="*/ 758 w 773"/>
                <a:gd name="T17" fmla="*/ 490 h 1055"/>
                <a:gd name="T18" fmla="*/ 766 w 773"/>
                <a:gd name="T19" fmla="*/ 466 h 1055"/>
                <a:gd name="T20" fmla="*/ 769 w 773"/>
                <a:gd name="T21" fmla="*/ 433 h 1055"/>
                <a:gd name="T22" fmla="*/ 769 w 773"/>
                <a:gd name="T23" fmla="*/ 394 h 1055"/>
                <a:gd name="T24" fmla="*/ 767 w 773"/>
                <a:gd name="T25" fmla="*/ 350 h 1055"/>
                <a:gd name="T26" fmla="*/ 762 w 773"/>
                <a:gd name="T27" fmla="*/ 304 h 1055"/>
                <a:gd name="T28" fmla="*/ 756 w 773"/>
                <a:gd name="T29" fmla="*/ 258 h 1055"/>
                <a:gd name="T30" fmla="*/ 750 w 773"/>
                <a:gd name="T31" fmla="*/ 214 h 1055"/>
                <a:gd name="T32" fmla="*/ 743 w 773"/>
                <a:gd name="T33" fmla="*/ 174 h 1055"/>
                <a:gd name="T34" fmla="*/ 737 w 773"/>
                <a:gd name="T35" fmla="*/ 140 h 1055"/>
                <a:gd name="T36" fmla="*/ 729 w 773"/>
                <a:gd name="T37" fmla="*/ 103 h 1055"/>
                <a:gd name="T38" fmla="*/ 706 w 773"/>
                <a:gd name="T39" fmla="*/ 53 h 1055"/>
                <a:gd name="T40" fmla="*/ 659 w 773"/>
                <a:gd name="T41" fmla="*/ 14 h 1055"/>
                <a:gd name="T42" fmla="*/ 622 w 773"/>
                <a:gd name="T43" fmla="*/ 12 h 1055"/>
                <a:gd name="T44" fmla="*/ 568 w 773"/>
                <a:gd name="T45" fmla="*/ 66 h 1055"/>
                <a:gd name="T46" fmla="*/ 470 w 773"/>
                <a:gd name="T47" fmla="*/ 12 h 1055"/>
                <a:gd name="T48" fmla="*/ 417 w 773"/>
                <a:gd name="T49" fmla="*/ 73 h 1055"/>
                <a:gd name="T50" fmla="*/ 326 w 773"/>
                <a:gd name="T51" fmla="*/ 28 h 1055"/>
                <a:gd name="T52" fmla="*/ 258 w 773"/>
                <a:gd name="T53" fmla="*/ 111 h 1055"/>
                <a:gd name="T54" fmla="*/ 159 w 773"/>
                <a:gd name="T55" fmla="*/ 164 h 1055"/>
                <a:gd name="T56" fmla="*/ 0 w 773"/>
                <a:gd name="T57" fmla="*/ 301 h 1055"/>
                <a:gd name="T58" fmla="*/ 63 w 773"/>
                <a:gd name="T59" fmla="*/ 429 h 1055"/>
                <a:gd name="T60" fmla="*/ 211 w 773"/>
                <a:gd name="T61" fmla="*/ 468 h 1055"/>
                <a:gd name="T62" fmla="*/ 225 w 773"/>
                <a:gd name="T63" fmla="*/ 465 h 1055"/>
                <a:gd name="T64" fmla="*/ 238 w 773"/>
                <a:gd name="T65" fmla="*/ 430 h 1055"/>
                <a:gd name="T66" fmla="*/ 239 w 773"/>
                <a:gd name="T67" fmla="*/ 400 h 1055"/>
                <a:gd name="T68" fmla="*/ 335 w 773"/>
                <a:gd name="T69" fmla="*/ 380 h 1055"/>
                <a:gd name="T70" fmla="*/ 386 w 773"/>
                <a:gd name="T71" fmla="*/ 341 h 1055"/>
                <a:gd name="T72" fmla="*/ 394 w 773"/>
                <a:gd name="T73" fmla="*/ 316 h 1055"/>
                <a:gd name="T74" fmla="*/ 462 w 773"/>
                <a:gd name="T75" fmla="*/ 376 h 1055"/>
                <a:gd name="T76" fmla="*/ 568 w 773"/>
                <a:gd name="T77" fmla="*/ 270 h 1055"/>
                <a:gd name="T78" fmla="*/ 622 w 773"/>
                <a:gd name="T79" fmla="*/ 301 h 1055"/>
                <a:gd name="T80" fmla="*/ 493 w 773"/>
                <a:gd name="T81" fmla="*/ 467 h 1055"/>
                <a:gd name="T82" fmla="*/ 419 w 773"/>
                <a:gd name="T83" fmla="*/ 489 h 1055"/>
                <a:gd name="T84" fmla="*/ 347 w 773"/>
                <a:gd name="T85" fmla="*/ 50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3" h="1055">
                  <a:moveTo>
                    <a:pt x="347" y="507"/>
                  </a:moveTo>
                  <a:cubicBezTo>
                    <a:pt x="333" y="512"/>
                    <a:pt x="329" y="516"/>
                    <a:pt x="328" y="524"/>
                  </a:cubicBezTo>
                  <a:cubicBezTo>
                    <a:pt x="327" y="532"/>
                    <a:pt x="339" y="565"/>
                    <a:pt x="341" y="573"/>
                  </a:cubicBezTo>
                  <a:cubicBezTo>
                    <a:pt x="351" y="617"/>
                    <a:pt x="373" y="810"/>
                    <a:pt x="392" y="912"/>
                  </a:cubicBezTo>
                  <a:cubicBezTo>
                    <a:pt x="401" y="963"/>
                    <a:pt x="465" y="1010"/>
                    <a:pt x="480" y="1020"/>
                  </a:cubicBezTo>
                  <a:cubicBezTo>
                    <a:pt x="495" y="1030"/>
                    <a:pt x="522" y="1042"/>
                    <a:pt x="539" y="1047"/>
                  </a:cubicBezTo>
                  <a:cubicBezTo>
                    <a:pt x="556" y="1053"/>
                    <a:pt x="579" y="1055"/>
                    <a:pt x="599" y="1051"/>
                  </a:cubicBezTo>
                  <a:cubicBezTo>
                    <a:pt x="706" y="1032"/>
                    <a:pt x="773" y="915"/>
                    <a:pt x="750" y="778"/>
                  </a:cubicBezTo>
                  <a:cubicBezTo>
                    <a:pt x="728" y="642"/>
                    <a:pt x="720" y="566"/>
                    <a:pt x="758" y="490"/>
                  </a:cubicBezTo>
                  <a:cubicBezTo>
                    <a:pt x="762" y="482"/>
                    <a:pt x="764" y="474"/>
                    <a:pt x="766" y="466"/>
                  </a:cubicBezTo>
                  <a:cubicBezTo>
                    <a:pt x="768" y="455"/>
                    <a:pt x="768" y="444"/>
                    <a:pt x="769" y="433"/>
                  </a:cubicBezTo>
                  <a:cubicBezTo>
                    <a:pt x="770" y="420"/>
                    <a:pt x="770" y="407"/>
                    <a:pt x="769" y="394"/>
                  </a:cubicBezTo>
                  <a:cubicBezTo>
                    <a:pt x="769" y="379"/>
                    <a:pt x="768" y="365"/>
                    <a:pt x="767" y="350"/>
                  </a:cubicBezTo>
                  <a:cubicBezTo>
                    <a:pt x="765" y="335"/>
                    <a:pt x="764" y="320"/>
                    <a:pt x="762" y="304"/>
                  </a:cubicBezTo>
                  <a:cubicBezTo>
                    <a:pt x="760" y="289"/>
                    <a:pt x="758" y="274"/>
                    <a:pt x="756" y="258"/>
                  </a:cubicBezTo>
                  <a:cubicBezTo>
                    <a:pt x="754" y="244"/>
                    <a:pt x="752" y="229"/>
                    <a:pt x="750" y="214"/>
                  </a:cubicBezTo>
                  <a:cubicBezTo>
                    <a:pt x="747" y="201"/>
                    <a:pt x="745" y="188"/>
                    <a:pt x="743" y="174"/>
                  </a:cubicBezTo>
                  <a:cubicBezTo>
                    <a:pt x="741" y="163"/>
                    <a:pt x="739" y="152"/>
                    <a:pt x="737" y="140"/>
                  </a:cubicBezTo>
                  <a:cubicBezTo>
                    <a:pt x="734" y="128"/>
                    <a:pt x="732" y="116"/>
                    <a:pt x="729" y="103"/>
                  </a:cubicBezTo>
                  <a:cubicBezTo>
                    <a:pt x="725" y="85"/>
                    <a:pt x="716" y="68"/>
                    <a:pt x="706" y="53"/>
                  </a:cubicBezTo>
                  <a:cubicBezTo>
                    <a:pt x="694" y="36"/>
                    <a:pt x="679" y="21"/>
                    <a:pt x="659" y="14"/>
                  </a:cubicBezTo>
                  <a:cubicBezTo>
                    <a:pt x="647" y="10"/>
                    <a:pt x="634" y="9"/>
                    <a:pt x="622" y="12"/>
                  </a:cubicBezTo>
                  <a:cubicBezTo>
                    <a:pt x="563" y="29"/>
                    <a:pt x="568" y="66"/>
                    <a:pt x="568" y="66"/>
                  </a:cubicBezTo>
                  <a:cubicBezTo>
                    <a:pt x="568" y="66"/>
                    <a:pt x="524" y="0"/>
                    <a:pt x="470" y="12"/>
                  </a:cubicBezTo>
                  <a:cubicBezTo>
                    <a:pt x="422" y="23"/>
                    <a:pt x="417" y="73"/>
                    <a:pt x="417" y="73"/>
                  </a:cubicBezTo>
                  <a:cubicBezTo>
                    <a:pt x="417" y="73"/>
                    <a:pt x="379" y="12"/>
                    <a:pt x="326" y="28"/>
                  </a:cubicBezTo>
                  <a:cubicBezTo>
                    <a:pt x="273" y="43"/>
                    <a:pt x="265" y="81"/>
                    <a:pt x="258" y="111"/>
                  </a:cubicBezTo>
                  <a:cubicBezTo>
                    <a:pt x="250" y="141"/>
                    <a:pt x="235" y="156"/>
                    <a:pt x="159" y="164"/>
                  </a:cubicBezTo>
                  <a:cubicBezTo>
                    <a:pt x="83" y="172"/>
                    <a:pt x="0" y="232"/>
                    <a:pt x="0" y="301"/>
                  </a:cubicBezTo>
                  <a:cubicBezTo>
                    <a:pt x="0" y="347"/>
                    <a:pt x="12" y="394"/>
                    <a:pt x="63" y="429"/>
                  </a:cubicBezTo>
                  <a:cubicBezTo>
                    <a:pt x="114" y="464"/>
                    <a:pt x="206" y="468"/>
                    <a:pt x="211" y="468"/>
                  </a:cubicBezTo>
                  <a:cubicBezTo>
                    <a:pt x="216" y="468"/>
                    <a:pt x="221" y="467"/>
                    <a:pt x="225" y="465"/>
                  </a:cubicBezTo>
                  <a:cubicBezTo>
                    <a:pt x="243" y="459"/>
                    <a:pt x="241" y="445"/>
                    <a:pt x="238" y="430"/>
                  </a:cubicBezTo>
                  <a:cubicBezTo>
                    <a:pt x="237" y="427"/>
                    <a:pt x="226" y="402"/>
                    <a:pt x="239" y="400"/>
                  </a:cubicBezTo>
                  <a:cubicBezTo>
                    <a:pt x="243" y="399"/>
                    <a:pt x="325" y="383"/>
                    <a:pt x="335" y="380"/>
                  </a:cubicBezTo>
                  <a:cubicBezTo>
                    <a:pt x="342" y="378"/>
                    <a:pt x="370" y="372"/>
                    <a:pt x="386" y="341"/>
                  </a:cubicBezTo>
                  <a:cubicBezTo>
                    <a:pt x="391" y="333"/>
                    <a:pt x="394" y="325"/>
                    <a:pt x="394" y="316"/>
                  </a:cubicBezTo>
                  <a:cubicBezTo>
                    <a:pt x="394" y="316"/>
                    <a:pt x="409" y="384"/>
                    <a:pt x="462" y="376"/>
                  </a:cubicBezTo>
                  <a:cubicBezTo>
                    <a:pt x="515" y="369"/>
                    <a:pt x="552" y="325"/>
                    <a:pt x="568" y="270"/>
                  </a:cubicBezTo>
                  <a:cubicBezTo>
                    <a:pt x="572" y="259"/>
                    <a:pt x="606" y="248"/>
                    <a:pt x="622" y="301"/>
                  </a:cubicBezTo>
                  <a:cubicBezTo>
                    <a:pt x="643" y="369"/>
                    <a:pt x="568" y="445"/>
                    <a:pt x="493" y="467"/>
                  </a:cubicBezTo>
                  <a:cubicBezTo>
                    <a:pt x="468" y="475"/>
                    <a:pt x="443" y="482"/>
                    <a:pt x="419" y="489"/>
                  </a:cubicBezTo>
                  <a:cubicBezTo>
                    <a:pt x="400" y="495"/>
                    <a:pt x="347" y="507"/>
                    <a:pt x="347" y="50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98DE4A0E-2229-4347-8210-DE133082E0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3225" y="2398713"/>
              <a:ext cx="1074737" cy="811212"/>
            </a:xfrm>
            <a:custGeom>
              <a:avLst/>
              <a:gdLst>
                <a:gd name="T0" fmla="*/ 2544 w 2982"/>
                <a:gd name="T1" fmla="*/ 1764 h 2252"/>
                <a:gd name="T2" fmla="*/ 1068 w 2982"/>
                <a:gd name="T3" fmla="*/ 1619 h 2252"/>
                <a:gd name="T4" fmla="*/ 1042 w 2982"/>
                <a:gd name="T5" fmla="*/ 1597 h 2252"/>
                <a:gd name="T6" fmla="*/ 1111 w 2982"/>
                <a:gd name="T7" fmla="*/ 1492 h 2252"/>
                <a:gd name="T8" fmla="*/ 1106 w 2982"/>
                <a:gd name="T9" fmla="*/ 1358 h 2252"/>
                <a:gd name="T10" fmla="*/ 981 w 2982"/>
                <a:gd name="T11" fmla="*/ 1332 h 2252"/>
                <a:gd name="T12" fmla="*/ 920 w 2982"/>
                <a:gd name="T13" fmla="*/ 1417 h 2252"/>
                <a:gd name="T14" fmla="*/ 942 w 2982"/>
                <a:gd name="T15" fmla="*/ 1492 h 2252"/>
                <a:gd name="T16" fmla="*/ 934 w 2982"/>
                <a:gd name="T17" fmla="*/ 1544 h 2252"/>
                <a:gd name="T18" fmla="*/ 889 w 2982"/>
                <a:gd name="T19" fmla="*/ 1544 h 2252"/>
                <a:gd name="T20" fmla="*/ 679 w 2982"/>
                <a:gd name="T21" fmla="*/ 1454 h 2252"/>
                <a:gd name="T22" fmla="*/ 652 w 2982"/>
                <a:gd name="T23" fmla="*/ 1404 h 2252"/>
                <a:gd name="T24" fmla="*/ 841 w 2982"/>
                <a:gd name="T25" fmla="*/ 1338 h 2252"/>
                <a:gd name="T26" fmla="*/ 1162 w 2982"/>
                <a:gd name="T27" fmla="*/ 1170 h 2252"/>
                <a:gd name="T28" fmla="*/ 1275 w 2982"/>
                <a:gd name="T29" fmla="*/ 1303 h 2252"/>
                <a:gd name="T30" fmla="*/ 1209 w 2982"/>
                <a:gd name="T31" fmla="*/ 1542 h 2252"/>
                <a:gd name="T32" fmla="*/ 1576 w 2982"/>
                <a:gd name="T33" fmla="*/ 1256 h 2252"/>
                <a:gd name="T34" fmla="*/ 1643 w 2982"/>
                <a:gd name="T35" fmla="*/ 1176 h 2252"/>
                <a:gd name="T36" fmla="*/ 2018 w 2982"/>
                <a:gd name="T37" fmla="*/ 1015 h 2252"/>
                <a:gd name="T38" fmla="*/ 2103 w 2982"/>
                <a:gd name="T39" fmla="*/ 826 h 2252"/>
                <a:gd name="T40" fmla="*/ 2033 w 2982"/>
                <a:gd name="T41" fmla="*/ 617 h 2252"/>
                <a:gd name="T42" fmla="*/ 2102 w 2982"/>
                <a:gd name="T43" fmla="*/ 513 h 2252"/>
                <a:gd name="T44" fmla="*/ 2451 w 2982"/>
                <a:gd name="T45" fmla="*/ 427 h 2252"/>
                <a:gd name="T46" fmla="*/ 2486 w 2982"/>
                <a:gd name="T47" fmla="*/ 363 h 2252"/>
                <a:gd name="T48" fmla="*/ 2330 w 2982"/>
                <a:gd name="T49" fmla="*/ 39 h 2252"/>
                <a:gd name="T50" fmla="*/ 2273 w 2982"/>
                <a:gd name="T51" fmla="*/ 10 h 2252"/>
                <a:gd name="T52" fmla="*/ 1770 w 2982"/>
                <a:gd name="T53" fmla="*/ 178 h 2252"/>
                <a:gd name="T54" fmla="*/ 1653 w 2982"/>
                <a:gd name="T55" fmla="*/ 423 h 2252"/>
                <a:gd name="T56" fmla="*/ 1675 w 2982"/>
                <a:gd name="T57" fmla="*/ 561 h 2252"/>
                <a:gd name="T58" fmla="*/ 1590 w 2982"/>
                <a:gd name="T59" fmla="*/ 813 h 2252"/>
                <a:gd name="T60" fmla="*/ 1255 w 2982"/>
                <a:gd name="T61" fmla="*/ 989 h 2252"/>
                <a:gd name="T62" fmla="*/ 1085 w 2982"/>
                <a:gd name="T63" fmla="*/ 900 h 2252"/>
                <a:gd name="T64" fmla="*/ 1026 w 2982"/>
                <a:gd name="T65" fmla="*/ 704 h 2252"/>
                <a:gd name="T66" fmla="*/ 518 w 2982"/>
                <a:gd name="T67" fmla="*/ 489 h 2252"/>
                <a:gd name="T68" fmla="*/ 621 w 2982"/>
                <a:gd name="T69" fmla="*/ 615 h 2252"/>
                <a:gd name="T70" fmla="*/ 655 w 2982"/>
                <a:gd name="T71" fmla="*/ 700 h 2252"/>
                <a:gd name="T72" fmla="*/ 761 w 2982"/>
                <a:gd name="T73" fmla="*/ 777 h 2252"/>
                <a:gd name="T74" fmla="*/ 727 w 2982"/>
                <a:gd name="T75" fmla="*/ 794 h 2252"/>
                <a:gd name="T76" fmla="*/ 346 w 2982"/>
                <a:gd name="T77" fmla="*/ 990 h 2252"/>
                <a:gd name="T78" fmla="*/ 540 w 2982"/>
                <a:gd name="T79" fmla="*/ 1034 h 2252"/>
                <a:gd name="T80" fmla="*/ 740 w 2982"/>
                <a:gd name="T81" fmla="*/ 1091 h 2252"/>
                <a:gd name="T82" fmla="*/ 611 w 2982"/>
                <a:gd name="T83" fmla="*/ 1390 h 2252"/>
                <a:gd name="T84" fmla="*/ 567 w 2982"/>
                <a:gd name="T85" fmla="*/ 1410 h 2252"/>
                <a:gd name="T86" fmla="*/ 477 w 2982"/>
                <a:gd name="T87" fmla="*/ 1214 h 2252"/>
                <a:gd name="T88" fmla="*/ 454 w 2982"/>
                <a:gd name="T89" fmla="*/ 1158 h 2252"/>
                <a:gd name="T90" fmla="*/ 61 w 2982"/>
                <a:gd name="T91" fmla="*/ 1329 h 2252"/>
                <a:gd name="T92" fmla="*/ 223 w 2982"/>
                <a:gd name="T93" fmla="*/ 1647 h 2252"/>
                <a:gd name="T94" fmla="*/ 234 w 2982"/>
                <a:gd name="T95" fmla="*/ 1640 h 2252"/>
                <a:gd name="T96" fmla="*/ 257 w 2982"/>
                <a:gd name="T97" fmla="*/ 1534 h 2252"/>
                <a:gd name="T98" fmla="*/ 398 w 2982"/>
                <a:gd name="T99" fmla="*/ 1473 h 2252"/>
                <a:gd name="T100" fmla="*/ 789 w 2982"/>
                <a:gd name="T101" fmla="*/ 1677 h 2252"/>
                <a:gd name="T102" fmla="*/ 805 w 2982"/>
                <a:gd name="T103" fmla="*/ 1738 h 2252"/>
                <a:gd name="T104" fmla="*/ 702 w 2982"/>
                <a:gd name="T105" fmla="*/ 1874 h 2252"/>
                <a:gd name="T106" fmla="*/ 703 w 2982"/>
                <a:gd name="T107" fmla="*/ 2015 h 2252"/>
                <a:gd name="T108" fmla="*/ 839 w 2982"/>
                <a:gd name="T109" fmla="*/ 2041 h 2252"/>
                <a:gd name="T110" fmla="*/ 877 w 2982"/>
                <a:gd name="T111" fmla="*/ 1902 h 2252"/>
                <a:gd name="T112" fmla="*/ 905 w 2982"/>
                <a:gd name="T113" fmla="*/ 1774 h 2252"/>
                <a:gd name="T114" fmla="*/ 950 w 2982"/>
                <a:gd name="T115" fmla="*/ 1758 h 2252"/>
                <a:gd name="T116" fmla="*/ 1115 w 2982"/>
                <a:gd name="T117" fmla="*/ 1846 h 2252"/>
                <a:gd name="T118" fmla="*/ 2671 w 2982"/>
                <a:gd name="T119" fmla="*/ 2133 h 2252"/>
                <a:gd name="T120" fmla="*/ 2982 w 2982"/>
                <a:gd name="T121" fmla="*/ 2001 h 2252"/>
                <a:gd name="T122" fmla="*/ 2544 w 2982"/>
                <a:gd name="T123" fmla="*/ 1764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2" h="2252">
                  <a:moveTo>
                    <a:pt x="2544" y="1764"/>
                  </a:moveTo>
                  <a:cubicBezTo>
                    <a:pt x="1974" y="1902"/>
                    <a:pt x="1182" y="1672"/>
                    <a:pt x="1068" y="1619"/>
                  </a:cubicBezTo>
                  <a:cubicBezTo>
                    <a:pt x="1057" y="1614"/>
                    <a:pt x="1045" y="1603"/>
                    <a:pt x="1042" y="1597"/>
                  </a:cubicBezTo>
                  <a:cubicBezTo>
                    <a:pt x="1024" y="1561"/>
                    <a:pt x="1086" y="1528"/>
                    <a:pt x="1111" y="1492"/>
                  </a:cubicBezTo>
                  <a:cubicBezTo>
                    <a:pt x="1145" y="1446"/>
                    <a:pt x="1143" y="1400"/>
                    <a:pt x="1106" y="1358"/>
                  </a:cubicBezTo>
                  <a:cubicBezTo>
                    <a:pt x="1072" y="1319"/>
                    <a:pt x="1028" y="1308"/>
                    <a:pt x="981" y="1332"/>
                  </a:cubicBezTo>
                  <a:cubicBezTo>
                    <a:pt x="943" y="1351"/>
                    <a:pt x="921" y="1381"/>
                    <a:pt x="920" y="1417"/>
                  </a:cubicBezTo>
                  <a:cubicBezTo>
                    <a:pt x="918" y="1449"/>
                    <a:pt x="934" y="1480"/>
                    <a:pt x="942" y="1492"/>
                  </a:cubicBezTo>
                  <a:cubicBezTo>
                    <a:pt x="954" y="1512"/>
                    <a:pt x="947" y="1528"/>
                    <a:pt x="934" y="1544"/>
                  </a:cubicBezTo>
                  <a:cubicBezTo>
                    <a:pt x="920" y="1560"/>
                    <a:pt x="904" y="1550"/>
                    <a:pt x="889" y="1544"/>
                  </a:cubicBezTo>
                  <a:cubicBezTo>
                    <a:pt x="819" y="1515"/>
                    <a:pt x="749" y="1485"/>
                    <a:pt x="679" y="1454"/>
                  </a:cubicBezTo>
                  <a:cubicBezTo>
                    <a:pt x="649" y="1441"/>
                    <a:pt x="638" y="1441"/>
                    <a:pt x="652" y="1404"/>
                  </a:cubicBezTo>
                  <a:cubicBezTo>
                    <a:pt x="687" y="1313"/>
                    <a:pt x="763" y="1291"/>
                    <a:pt x="841" y="1338"/>
                  </a:cubicBezTo>
                  <a:cubicBezTo>
                    <a:pt x="910" y="1170"/>
                    <a:pt x="1031" y="1107"/>
                    <a:pt x="1162" y="1170"/>
                  </a:cubicBezTo>
                  <a:cubicBezTo>
                    <a:pt x="1219" y="1197"/>
                    <a:pt x="1255" y="1243"/>
                    <a:pt x="1275" y="1303"/>
                  </a:cubicBezTo>
                  <a:cubicBezTo>
                    <a:pt x="1307" y="1394"/>
                    <a:pt x="1271" y="1485"/>
                    <a:pt x="1209" y="1542"/>
                  </a:cubicBezTo>
                  <a:cubicBezTo>
                    <a:pt x="1318" y="1548"/>
                    <a:pt x="1539" y="1432"/>
                    <a:pt x="1576" y="1256"/>
                  </a:cubicBezTo>
                  <a:cubicBezTo>
                    <a:pt x="1585" y="1211"/>
                    <a:pt x="1606" y="1191"/>
                    <a:pt x="1643" y="1176"/>
                  </a:cubicBezTo>
                  <a:cubicBezTo>
                    <a:pt x="1768" y="1122"/>
                    <a:pt x="1893" y="1067"/>
                    <a:pt x="2018" y="1015"/>
                  </a:cubicBezTo>
                  <a:cubicBezTo>
                    <a:pt x="2125" y="970"/>
                    <a:pt x="2142" y="937"/>
                    <a:pt x="2103" y="826"/>
                  </a:cubicBezTo>
                  <a:cubicBezTo>
                    <a:pt x="2079" y="757"/>
                    <a:pt x="2049" y="690"/>
                    <a:pt x="2033" y="617"/>
                  </a:cubicBezTo>
                  <a:cubicBezTo>
                    <a:pt x="2020" y="555"/>
                    <a:pt x="2043" y="527"/>
                    <a:pt x="2102" y="513"/>
                  </a:cubicBezTo>
                  <a:cubicBezTo>
                    <a:pt x="2219" y="486"/>
                    <a:pt x="2335" y="455"/>
                    <a:pt x="2451" y="427"/>
                  </a:cubicBezTo>
                  <a:cubicBezTo>
                    <a:pt x="2488" y="418"/>
                    <a:pt x="2510" y="409"/>
                    <a:pt x="2486" y="363"/>
                  </a:cubicBezTo>
                  <a:cubicBezTo>
                    <a:pt x="2431" y="256"/>
                    <a:pt x="2381" y="147"/>
                    <a:pt x="2330" y="39"/>
                  </a:cubicBezTo>
                  <a:cubicBezTo>
                    <a:pt x="2318" y="13"/>
                    <a:pt x="2303" y="0"/>
                    <a:pt x="2273" y="10"/>
                  </a:cubicBezTo>
                  <a:cubicBezTo>
                    <a:pt x="2105" y="66"/>
                    <a:pt x="1931" y="102"/>
                    <a:pt x="1770" y="178"/>
                  </a:cubicBezTo>
                  <a:cubicBezTo>
                    <a:pt x="1653" y="234"/>
                    <a:pt x="1626" y="299"/>
                    <a:pt x="1653" y="423"/>
                  </a:cubicBezTo>
                  <a:cubicBezTo>
                    <a:pt x="1663" y="469"/>
                    <a:pt x="1667" y="515"/>
                    <a:pt x="1675" y="561"/>
                  </a:cubicBezTo>
                  <a:cubicBezTo>
                    <a:pt x="1692" y="660"/>
                    <a:pt x="1658" y="741"/>
                    <a:pt x="1590" y="813"/>
                  </a:cubicBezTo>
                  <a:cubicBezTo>
                    <a:pt x="1498" y="911"/>
                    <a:pt x="1379" y="956"/>
                    <a:pt x="1255" y="989"/>
                  </a:cubicBezTo>
                  <a:cubicBezTo>
                    <a:pt x="1161" y="1014"/>
                    <a:pt x="1119" y="993"/>
                    <a:pt x="1085" y="900"/>
                  </a:cubicBezTo>
                  <a:cubicBezTo>
                    <a:pt x="1061" y="836"/>
                    <a:pt x="1048" y="769"/>
                    <a:pt x="1026" y="704"/>
                  </a:cubicBezTo>
                  <a:cubicBezTo>
                    <a:pt x="953" y="489"/>
                    <a:pt x="671" y="377"/>
                    <a:pt x="518" y="489"/>
                  </a:cubicBezTo>
                  <a:cubicBezTo>
                    <a:pt x="566" y="491"/>
                    <a:pt x="663" y="535"/>
                    <a:pt x="621" y="615"/>
                  </a:cubicBezTo>
                  <a:cubicBezTo>
                    <a:pt x="606" y="644"/>
                    <a:pt x="623" y="683"/>
                    <a:pt x="655" y="700"/>
                  </a:cubicBezTo>
                  <a:cubicBezTo>
                    <a:pt x="697" y="722"/>
                    <a:pt x="760" y="756"/>
                    <a:pt x="761" y="777"/>
                  </a:cubicBezTo>
                  <a:cubicBezTo>
                    <a:pt x="763" y="798"/>
                    <a:pt x="741" y="795"/>
                    <a:pt x="727" y="794"/>
                  </a:cubicBezTo>
                  <a:cubicBezTo>
                    <a:pt x="529" y="778"/>
                    <a:pt x="362" y="852"/>
                    <a:pt x="346" y="990"/>
                  </a:cubicBezTo>
                  <a:cubicBezTo>
                    <a:pt x="429" y="948"/>
                    <a:pt x="479" y="935"/>
                    <a:pt x="540" y="1034"/>
                  </a:cubicBezTo>
                  <a:cubicBezTo>
                    <a:pt x="566" y="1076"/>
                    <a:pt x="677" y="1081"/>
                    <a:pt x="740" y="1091"/>
                  </a:cubicBezTo>
                  <a:cubicBezTo>
                    <a:pt x="606" y="1219"/>
                    <a:pt x="601" y="1291"/>
                    <a:pt x="611" y="1390"/>
                  </a:cubicBezTo>
                  <a:cubicBezTo>
                    <a:pt x="615" y="1434"/>
                    <a:pt x="621" y="1433"/>
                    <a:pt x="567" y="1410"/>
                  </a:cubicBezTo>
                  <a:cubicBezTo>
                    <a:pt x="446" y="1358"/>
                    <a:pt x="418" y="1308"/>
                    <a:pt x="477" y="1214"/>
                  </a:cubicBezTo>
                  <a:cubicBezTo>
                    <a:pt x="502" y="1175"/>
                    <a:pt x="481" y="1170"/>
                    <a:pt x="454" y="1158"/>
                  </a:cubicBezTo>
                  <a:cubicBezTo>
                    <a:pt x="311" y="1096"/>
                    <a:pt x="120" y="1178"/>
                    <a:pt x="61" y="1329"/>
                  </a:cubicBezTo>
                  <a:cubicBezTo>
                    <a:pt x="0" y="1483"/>
                    <a:pt x="70" y="1588"/>
                    <a:pt x="223" y="1647"/>
                  </a:cubicBezTo>
                  <a:cubicBezTo>
                    <a:pt x="228" y="1649"/>
                    <a:pt x="234" y="1646"/>
                    <a:pt x="234" y="1640"/>
                  </a:cubicBezTo>
                  <a:cubicBezTo>
                    <a:pt x="238" y="1616"/>
                    <a:pt x="238" y="1587"/>
                    <a:pt x="257" y="1534"/>
                  </a:cubicBezTo>
                  <a:cubicBezTo>
                    <a:pt x="288" y="1449"/>
                    <a:pt x="320" y="1435"/>
                    <a:pt x="398" y="1473"/>
                  </a:cubicBezTo>
                  <a:cubicBezTo>
                    <a:pt x="529" y="1539"/>
                    <a:pt x="658" y="1610"/>
                    <a:pt x="789" y="1677"/>
                  </a:cubicBezTo>
                  <a:cubicBezTo>
                    <a:pt x="821" y="1693"/>
                    <a:pt x="828" y="1709"/>
                    <a:pt x="805" y="1738"/>
                  </a:cubicBezTo>
                  <a:cubicBezTo>
                    <a:pt x="769" y="1782"/>
                    <a:pt x="725" y="1837"/>
                    <a:pt x="702" y="1874"/>
                  </a:cubicBezTo>
                  <a:cubicBezTo>
                    <a:pt x="671" y="1924"/>
                    <a:pt x="663" y="1971"/>
                    <a:pt x="703" y="2015"/>
                  </a:cubicBezTo>
                  <a:cubicBezTo>
                    <a:pt x="739" y="2056"/>
                    <a:pt x="791" y="2072"/>
                    <a:pt x="839" y="2041"/>
                  </a:cubicBezTo>
                  <a:cubicBezTo>
                    <a:pt x="888" y="2010"/>
                    <a:pt x="909" y="1954"/>
                    <a:pt x="877" y="1902"/>
                  </a:cubicBezTo>
                  <a:cubicBezTo>
                    <a:pt x="844" y="1848"/>
                    <a:pt x="875" y="1805"/>
                    <a:pt x="905" y="1774"/>
                  </a:cubicBezTo>
                  <a:cubicBezTo>
                    <a:pt x="918" y="1759"/>
                    <a:pt x="933" y="1754"/>
                    <a:pt x="950" y="1758"/>
                  </a:cubicBezTo>
                  <a:cubicBezTo>
                    <a:pt x="968" y="1762"/>
                    <a:pt x="1107" y="1841"/>
                    <a:pt x="1115" y="1846"/>
                  </a:cubicBezTo>
                  <a:cubicBezTo>
                    <a:pt x="1602" y="2114"/>
                    <a:pt x="2113" y="2252"/>
                    <a:pt x="2671" y="2133"/>
                  </a:cubicBezTo>
                  <a:cubicBezTo>
                    <a:pt x="2711" y="2125"/>
                    <a:pt x="2869" y="2087"/>
                    <a:pt x="2982" y="2001"/>
                  </a:cubicBezTo>
                  <a:cubicBezTo>
                    <a:pt x="2801" y="1998"/>
                    <a:pt x="2592" y="1962"/>
                    <a:pt x="2544" y="176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16C83E78-F34B-445D-A88B-09B48E4FFD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6738" y="1908175"/>
              <a:ext cx="217487" cy="196850"/>
            </a:xfrm>
            <a:custGeom>
              <a:avLst/>
              <a:gdLst>
                <a:gd name="T0" fmla="*/ 493 w 606"/>
                <a:gd name="T1" fmla="*/ 204 h 546"/>
                <a:gd name="T2" fmla="*/ 516 w 606"/>
                <a:gd name="T3" fmla="*/ 57 h 546"/>
                <a:gd name="T4" fmla="*/ 403 w 606"/>
                <a:gd name="T5" fmla="*/ 29 h 546"/>
                <a:gd name="T6" fmla="*/ 365 w 606"/>
                <a:gd name="T7" fmla="*/ 69 h 546"/>
                <a:gd name="T8" fmla="*/ 59 w 606"/>
                <a:gd name="T9" fmla="*/ 121 h 546"/>
                <a:gd name="T10" fmla="*/ 5 w 606"/>
                <a:gd name="T11" fmla="*/ 155 h 546"/>
                <a:gd name="T12" fmla="*/ 16 w 606"/>
                <a:gd name="T13" fmla="*/ 343 h 546"/>
                <a:gd name="T14" fmla="*/ 46 w 606"/>
                <a:gd name="T15" fmla="*/ 395 h 546"/>
                <a:gd name="T16" fmla="*/ 168 w 606"/>
                <a:gd name="T17" fmla="*/ 457 h 546"/>
                <a:gd name="T18" fmla="*/ 293 w 606"/>
                <a:gd name="T19" fmla="*/ 521 h 546"/>
                <a:gd name="T20" fmla="*/ 327 w 606"/>
                <a:gd name="T21" fmla="*/ 538 h 546"/>
                <a:gd name="T22" fmla="*/ 351 w 606"/>
                <a:gd name="T23" fmla="*/ 545 h 546"/>
                <a:gd name="T24" fmla="*/ 364 w 606"/>
                <a:gd name="T25" fmla="*/ 524 h 546"/>
                <a:gd name="T26" fmla="*/ 363 w 606"/>
                <a:gd name="T27" fmla="*/ 519 h 546"/>
                <a:gd name="T28" fmla="*/ 352 w 606"/>
                <a:gd name="T29" fmla="*/ 474 h 546"/>
                <a:gd name="T30" fmla="*/ 344 w 606"/>
                <a:gd name="T31" fmla="*/ 436 h 546"/>
                <a:gd name="T32" fmla="*/ 347 w 606"/>
                <a:gd name="T33" fmla="*/ 367 h 546"/>
                <a:gd name="T34" fmla="*/ 373 w 606"/>
                <a:gd name="T35" fmla="*/ 308 h 546"/>
                <a:gd name="T36" fmla="*/ 417 w 606"/>
                <a:gd name="T37" fmla="*/ 258 h 546"/>
                <a:gd name="T38" fmla="*/ 478 w 606"/>
                <a:gd name="T39" fmla="*/ 214 h 546"/>
                <a:gd name="T40" fmla="*/ 493 w 606"/>
                <a:gd name="T41" fmla="*/ 20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" h="546">
                  <a:moveTo>
                    <a:pt x="493" y="204"/>
                  </a:moveTo>
                  <a:cubicBezTo>
                    <a:pt x="547" y="163"/>
                    <a:pt x="606" y="124"/>
                    <a:pt x="516" y="57"/>
                  </a:cubicBezTo>
                  <a:cubicBezTo>
                    <a:pt x="490" y="39"/>
                    <a:pt x="442" y="0"/>
                    <a:pt x="403" y="29"/>
                  </a:cubicBezTo>
                  <a:cubicBezTo>
                    <a:pt x="388" y="41"/>
                    <a:pt x="376" y="54"/>
                    <a:pt x="365" y="69"/>
                  </a:cubicBezTo>
                  <a:cubicBezTo>
                    <a:pt x="278" y="177"/>
                    <a:pt x="178" y="203"/>
                    <a:pt x="59" y="121"/>
                  </a:cubicBezTo>
                  <a:cubicBezTo>
                    <a:pt x="19" y="94"/>
                    <a:pt x="0" y="106"/>
                    <a:pt x="5" y="155"/>
                  </a:cubicBezTo>
                  <a:cubicBezTo>
                    <a:pt x="10" y="218"/>
                    <a:pt x="13" y="280"/>
                    <a:pt x="16" y="343"/>
                  </a:cubicBezTo>
                  <a:cubicBezTo>
                    <a:pt x="17" y="367"/>
                    <a:pt x="24" y="384"/>
                    <a:pt x="46" y="395"/>
                  </a:cubicBezTo>
                  <a:cubicBezTo>
                    <a:pt x="87" y="416"/>
                    <a:pt x="127" y="436"/>
                    <a:pt x="168" y="457"/>
                  </a:cubicBezTo>
                  <a:cubicBezTo>
                    <a:pt x="209" y="478"/>
                    <a:pt x="251" y="499"/>
                    <a:pt x="293" y="521"/>
                  </a:cubicBezTo>
                  <a:cubicBezTo>
                    <a:pt x="305" y="526"/>
                    <a:pt x="316" y="532"/>
                    <a:pt x="327" y="538"/>
                  </a:cubicBezTo>
                  <a:cubicBezTo>
                    <a:pt x="334" y="542"/>
                    <a:pt x="343" y="546"/>
                    <a:pt x="351" y="545"/>
                  </a:cubicBezTo>
                  <a:cubicBezTo>
                    <a:pt x="362" y="544"/>
                    <a:pt x="364" y="534"/>
                    <a:pt x="364" y="524"/>
                  </a:cubicBezTo>
                  <a:cubicBezTo>
                    <a:pt x="364" y="522"/>
                    <a:pt x="363" y="520"/>
                    <a:pt x="363" y="519"/>
                  </a:cubicBezTo>
                  <a:cubicBezTo>
                    <a:pt x="362" y="503"/>
                    <a:pt x="356" y="489"/>
                    <a:pt x="352" y="474"/>
                  </a:cubicBezTo>
                  <a:cubicBezTo>
                    <a:pt x="349" y="462"/>
                    <a:pt x="346" y="449"/>
                    <a:pt x="344" y="436"/>
                  </a:cubicBezTo>
                  <a:cubicBezTo>
                    <a:pt x="342" y="413"/>
                    <a:pt x="342" y="390"/>
                    <a:pt x="347" y="367"/>
                  </a:cubicBezTo>
                  <a:cubicBezTo>
                    <a:pt x="352" y="347"/>
                    <a:pt x="361" y="327"/>
                    <a:pt x="373" y="308"/>
                  </a:cubicBezTo>
                  <a:cubicBezTo>
                    <a:pt x="385" y="289"/>
                    <a:pt x="400" y="273"/>
                    <a:pt x="417" y="258"/>
                  </a:cubicBezTo>
                  <a:cubicBezTo>
                    <a:pt x="436" y="241"/>
                    <a:pt x="457" y="227"/>
                    <a:pt x="478" y="214"/>
                  </a:cubicBezTo>
                  <a:cubicBezTo>
                    <a:pt x="481" y="213"/>
                    <a:pt x="493" y="204"/>
                    <a:pt x="493" y="20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2F8BDC7-29B6-415F-BA5F-50D6D2CD7F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6450" y="1819275"/>
              <a:ext cx="246062" cy="95250"/>
            </a:xfrm>
            <a:custGeom>
              <a:avLst/>
              <a:gdLst>
                <a:gd name="T0" fmla="*/ 125 w 683"/>
                <a:gd name="T1" fmla="*/ 0 h 262"/>
                <a:gd name="T2" fmla="*/ 10 w 683"/>
                <a:gd name="T3" fmla="*/ 149 h 262"/>
                <a:gd name="T4" fmla="*/ 153 w 683"/>
                <a:gd name="T5" fmla="*/ 258 h 262"/>
                <a:gd name="T6" fmla="*/ 312 w 683"/>
                <a:gd name="T7" fmla="*/ 226 h 262"/>
                <a:gd name="T8" fmla="*/ 683 w 683"/>
                <a:gd name="T9" fmla="*/ 198 h 262"/>
                <a:gd name="T10" fmla="*/ 524 w 683"/>
                <a:gd name="T11" fmla="*/ 112 h 262"/>
                <a:gd name="T12" fmla="*/ 244 w 683"/>
                <a:gd name="T13" fmla="*/ 155 h 262"/>
                <a:gd name="T14" fmla="*/ 125 w 683"/>
                <a:gd name="T1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262">
                  <a:moveTo>
                    <a:pt x="125" y="0"/>
                  </a:moveTo>
                  <a:cubicBezTo>
                    <a:pt x="44" y="33"/>
                    <a:pt x="0" y="81"/>
                    <a:pt x="10" y="149"/>
                  </a:cubicBezTo>
                  <a:cubicBezTo>
                    <a:pt x="19" y="214"/>
                    <a:pt x="79" y="252"/>
                    <a:pt x="153" y="258"/>
                  </a:cubicBezTo>
                  <a:cubicBezTo>
                    <a:pt x="210" y="262"/>
                    <a:pt x="261" y="243"/>
                    <a:pt x="312" y="226"/>
                  </a:cubicBezTo>
                  <a:cubicBezTo>
                    <a:pt x="430" y="186"/>
                    <a:pt x="544" y="136"/>
                    <a:pt x="683" y="198"/>
                  </a:cubicBezTo>
                  <a:cubicBezTo>
                    <a:pt x="637" y="131"/>
                    <a:pt x="597" y="115"/>
                    <a:pt x="524" y="112"/>
                  </a:cubicBezTo>
                  <a:cubicBezTo>
                    <a:pt x="421" y="108"/>
                    <a:pt x="344" y="141"/>
                    <a:pt x="244" y="155"/>
                  </a:cubicBezTo>
                  <a:cubicBezTo>
                    <a:pt x="117" y="172"/>
                    <a:pt x="70" y="100"/>
                    <a:pt x="125" y="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A3192873-A14B-437C-A7AB-938E2F7443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4375" y="1981200"/>
              <a:ext cx="157162" cy="169862"/>
            </a:xfrm>
            <a:custGeom>
              <a:avLst/>
              <a:gdLst>
                <a:gd name="T0" fmla="*/ 230 w 436"/>
                <a:gd name="T1" fmla="*/ 434 h 471"/>
                <a:gd name="T2" fmla="*/ 311 w 436"/>
                <a:gd name="T3" fmla="*/ 398 h 471"/>
                <a:gd name="T4" fmla="*/ 335 w 436"/>
                <a:gd name="T5" fmla="*/ 279 h 471"/>
                <a:gd name="T6" fmla="*/ 363 w 436"/>
                <a:gd name="T7" fmla="*/ 217 h 471"/>
                <a:gd name="T8" fmla="*/ 414 w 436"/>
                <a:gd name="T9" fmla="*/ 120 h 471"/>
                <a:gd name="T10" fmla="*/ 329 w 436"/>
                <a:gd name="T11" fmla="*/ 66 h 471"/>
                <a:gd name="T12" fmla="*/ 137 w 436"/>
                <a:gd name="T13" fmla="*/ 51 h 471"/>
                <a:gd name="T14" fmla="*/ 24 w 436"/>
                <a:gd name="T15" fmla="*/ 149 h 471"/>
                <a:gd name="T16" fmla="*/ 33 w 436"/>
                <a:gd name="T17" fmla="*/ 282 h 471"/>
                <a:gd name="T18" fmla="*/ 80 w 436"/>
                <a:gd name="T19" fmla="*/ 356 h 471"/>
                <a:gd name="T20" fmla="*/ 230 w 436"/>
                <a:gd name="T21" fmla="*/ 43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471">
                  <a:moveTo>
                    <a:pt x="230" y="434"/>
                  </a:moveTo>
                  <a:cubicBezTo>
                    <a:pt x="280" y="458"/>
                    <a:pt x="306" y="471"/>
                    <a:pt x="311" y="398"/>
                  </a:cubicBezTo>
                  <a:cubicBezTo>
                    <a:pt x="314" y="359"/>
                    <a:pt x="321" y="316"/>
                    <a:pt x="335" y="279"/>
                  </a:cubicBezTo>
                  <a:cubicBezTo>
                    <a:pt x="343" y="257"/>
                    <a:pt x="352" y="238"/>
                    <a:pt x="363" y="217"/>
                  </a:cubicBezTo>
                  <a:cubicBezTo>
                    <a:pt x="391" y="165"/>
                    <a:pt x="436" y="157"/>
                    <a:pt x="414" y="120"/>
                  </a:cubicBezTo>
                  <a:cubicBezTo>
                    <a:pt x="397" y="95"/>
                    <a:pt x="365" y="85"/>
                    <a:pt x="329" y="66"/>
                  </a:cubicBezTo>
                  <a:cubicBezTo>
                    <a:pt x="206" y="0"/>
                    <a:pt x="206" y="14"/>
                    <a:pt x="137" y="51"/>
                  </a:cubicBezTo>
                  <a:cubicBezTo>
                    <a:pt x="111" y="65"/>
                    <a:pt x="46" y="101"/>
                    <a:pt x="24" y="149"/>
                  </a:cubicBezTo>
                  <a:cubicBezTo>
                    <a:pt x="0" y="202"/>
                    <a:pt x="23" y="246"/>
                    <a:pt x="33" y="282"/>
                  </a:cubicBezTo>
                  <a:cubicBezTo>
                    <a:pt x="41" y="311"/>
                    <a:pt x="56" y="338"/>
                    <a:pt x="80" y="356"/>
                  </a:cubicBezTo>
                  <a:cubicBezTo>
                    <a:pt x="95" y="368"/>
                    <a:pt x="230" y="434"/>
                    <a:pt x="230" y="43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BAFE031A-811B-4D9F-B8F8-F9FB62D766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500" y="1506538"/>
              <a:ext cx="268287" cy="282575"/>
            </a:xfrm>
            <a:custGeom>
              <a:avLst/>
              <a:gdLst>
                <a:gd name="T0" fmla="*/ 735 w 743"/>
                <a:gd name="T1" fmla="*/ 225 h 782"/>
                <a:gd name="T2" fmla="*/ 338 w 743"/>
                <a:gd name="T3" fmla="*/ 267 h 782"/>
                <a:gd name="T4" fmla="*/ 209 w 743"/>
                <a:gd name="T5" fmla="*/ 152 h 782"/>
                <a:gd name="T6" fmla="*/ 241 w 743"/>
                <a:gd name="T7" fmla="*/ 79 h 782"/>
                <a:gd name="T8" fmla="*/ 267 w 743"/>
                <a:gd name="T9" fmla="*/ 25 h 782"/>
                <a:gd name="T10" fmla="*/ 201 w 743"/>
                <a:gd name="T11" fmla="*/ 7 h 782"/>
                <a:gd name="T12" fmla="*/ 47 w 743"/>
                <a:gd name="T13" fmla="*/ 24 h 782"/>
                <a:gd name="T14" fmla="*/ 3 w 743"/>
                <a:gd name="T15" fmla="*/ 54 h 782"/>
                <a:gd name="T16" fmla="*/ 31 w 743"/>
                <a:gd name="T17" fmla="*/ 98 h 782"/>
                <a:gd name="T18" fmla="*/ 93 w 743"/>
                <a:gd name="T19" fmla="*/ 205 h 782"/>
                <a:gd name="T20" fmla="*/ 137 w 743"/>
                <a:gd name="T21" fmla="*/ 562 h 782"/>
                <a:gd name="T22" fmla="*/ 100 w 743"/>
                <a:gd name="T23" fmla="*/ 718 h 782"/>
                <a:gd name="T24" fmla="*/ 91 w 743"/>
                <a:gd name="T25" fmla="*/ 763 h 782"/>
                <a:gd name="T26" fmla="*/ 134 w 743"/>
                <a:gd name="T27" fmla="*/ 775 h 782"/>
                <a:gd name="T28" fmla="*/ 275 w 743"/>
                <a:gd name="T29" fmla="*/ 762 h 782"/>
                <a:gd name="T30" fmla="*/ 351 w 743"/>
                <a:gd name="T31" fmla="*/ 731 h 782"/>
                <a:gd name="T32" fmla="*/ 305 w 743"/>
                <a:gd name="T33" fmla="*/ 674 h 782"/>
                <a:gd name="T34" fmla="*/ 260 w 743"/>
                <a:gd name="T35" fmla="*/ 524 h 782"/>
                <a:gd name="T36" fmla="*/ 278 w 743"/>
                <a:gd name="T37" fmla="*/ 499 h 782"/>
                <a:gd name="T38" fmla="*/ 278 w 743"/>
                <a:gd name="T39" fmla="*/ 499 h 782"/>
                <a:gd name="T40" fmla="*/ 466 w 743"/>
                <a:gd name="T41" fmla="*/ 479 h 782"/>
                <a:gd name="T42" fmla="*/ 707 w 743"/>
                <a:gd name="T43" fmla="*/ 331 h 782"/>
                <a:gd name="T44" fmla="*/ 735 w 743"/>
                <a:gd name="T45" fmla="*/ 22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3" h="782">
                  <a:moveTo>
                    <a:pt x="735" y="225"/>
                  </a:moveTo>
                  <a:cubicBezTo>
                    <a:pt x="640" y="234"/>
                    <a:pt x="462" y="252"/>
                    <a:pt x="338" y="267"/>
                  </a:cubicBezTo>
                  <a:cubicBezTo>
                    <a:pt x="220" y="281"/>
                    <a:pt x="205" y="268"/>
                    <a:pt x="209" y="152"/>
                  </a:cubicBezTo>
                  <a:cubicBezTo>
                    <a:pt x="210" y="123"/>
                    <a:pt x="221" y="99"/>
                    <a:pt x="241" y="79"/>
                  </a:cubicBezTo>
                  <a:cubicBezTo>
                    <a:pt x="256" y="64"/>
                    <a:pt x="279" y="51"/>
                    <a:pt x="267" y="25"/>
                  </a:cubicBezTo>
                  <a:cubicBezTo>
                    <a:pt x="252" y="0"/>
                    <a:pt x="223" y="5"/>
                    <a:pt x="201" y="7"/>
                  </a:cubicBezTo>
                  <a:cubicBezTo>
                    <a:pt x="150" y="11"/>
                    <a:pt x="98" y="18"/>
                    <a:pt x="47" y="24"/>
                  </a:cubicBezTo>
                  <a:cubicBezTo>
                    <a:pt x="29" y="27"/>
                    <a:pt x="6" y="30"/>
                    <a:pt x="3" y="54"/>
                  </a:cubicBezTo>
                  <a:cubicBezTo>
                    <a:pt x="0" y="75"/>
                    <a:pt x="12" y="88"/>
                    <a:pt x="31" y="98"/>
                  </a:cubicBezTo>
                  <a:cubicBezTo>
                    <a:pt x="75" y="120"/>
                    <a:pt x="88" y="159"/>
                    <a:pt x="93" y="205"/>
                  </a:cubicBezTo>
                  <a:cubicBezTo>
                    <a:pt x="106" y="324"/>
                    <a:pt x="123" y="443"/>
                    <a:pt x="137" y="562"/>
                  </a:cubicBezTo>
                  <a:cubicBezTo>
                    <a:pt x="144" y="618"/>
                    <a:pt x="156" y="676"/>
                    <a:pt x="100" y="718"/>
                  </a:cubicBezTo>
                  <a:cubicBezTo>
                    <a:pt x="86" y="729"/>
                    <a:pt x="83" y="747"/>
                    <a:pt x="91" y="763"/>
                  </a:cubicBezTo>
                  <a:cubicBezTo>
                    <a:pt x="101" y="782"/>
                    <a:pt x="119" y="777"/>
                    <a:pt x="134" y="775"/>
                  </a:cubicBezTo>
                  <a:cubicBezTo>
                    <a:pt x="183" y="770"/>
                    <a:pt x="227" y="767"/>
                    <a:pt x="275" y="762"/>
                  </a:cubicBezTo>
                  <a:cubicBezTo>
                    <a:pt x="303" y="759"/>
                    <a:pt x="343" y="756"/>
                    <a:pt x="351" y="731"/>
                  </a:cubicBezTo>
                  <a:cubicBezTo>
                    <a:pt x="363" y="695"/>
                    <a:pt x="325" y="690"/>
                    <a:pt x="305" y="674"/>
                  </a:cubicBezTo>
                  <a:cubicBezTo>
                    <a:pt x="256" y="635"/>
                    <a:pt x="253" y="576"/>
                    <a:pt x="260" y="524"/>
                  </a:cubicBezTo>
                  <a:cubicBezTo>
                    <a:pt x="261" y="513"/>
                    <a:pt x="266" y="503"/>
                    <a:pt x="278" y="499"/>
                  </a:cubicBezTo>
                  <a:lnTo>
                    <a:pt x="278" y="499"/>
                  </a:lnTo>
                  <a:cubicBezTo>
                    <a:pt x="289" y="494"/>
                    <a:pt x="444" y="483"/>
                    <a:pt x="466" y="479"/>
                  </a:cubicBezTo>
                  <a:cubicBezTo>
                    <a:pt x="602" y="458"/>
                    <a:pt x="696" y="346"/>
                    <a:pt x="707" y="331"/>
                  </a:cubicBezTo>
                  <a:cubicBezTo>
                    <a:pt x="731" y="298"/>
                    <a:pt x="743" y="259"/>
                    <a:pt x="735" y="225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60D67342-7B91-4CF9-B9CA-79D510ACD4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9250" y="1587500"/>
              <a:ext cx="1392237" cy="1535112"/>
            </a:xfrm>
            <a:custGeom>
              <a:avLst/>
              <a:gdLst>
                <a:gd name="T0" fmla="*/ 1912 w 3866"/>
                <a:gd name="T1" fmla="*/ 307 h 4261"/>
                <a:gd name="T2" fmla="*/ 1848 w 3866"/>
                <a:gd name="T3" fmla="*/ 309 h 4261"/>
                <a:gd name="T4" fmla="*/ 1834 w 3866"/>
                <a:gd name="T5" fmla="*/ 214 h 4261"/>
                <a:gd name="T6" fmla="*/ 1868 w 3866"/>
                <a:gd name="T7" fmla="*/ 172 h 4261"/>
                <a:gd name="T8" fmla="*/ 2012 w 3866"/>
                <a:gd name="T9" fmla="*/ 234 h 4261"/>
                <a:gd name="T10" fmla="*/ 2020 w 3866"/>
                <a:gd name="T11" fmla="*/ 266 h 4261"/>
                <a:gd name="T12" fmla="*/ 3617 w 3866"/>
                <a:gd name="T13" fmla="*/ 2883 h 4261"/>
                <a:gd name="T14" fmla="*/ 3223 w 3866"/>
                <a:gd name="T15" fmla="*/ 2282 h 4261"/>
                <a:gd name="T16" fmla="*/ 3519 w 3866"/>
                <a:gd name="T17" fmla="*/ 2157 h 4261"/>
                <a:gd name="T18" fmla="*/ 3592 w 3866"/>
                <a:gd name="T19" fmla="*/ 1390 h 4261"/>
                <a:gd name="T20" fmla="*/ 3663 w 3866"/>
                <a:gd name="T21" fmla="*/ 1632 h 4261"/>
                <a:gd name="T22" fmla="*/ 3125 w 3866"/>
                <a:gd name="T23" fmla="*/ 2070 h 4261"/>
                <a:gd name="T24" fmla="*/ 2598 w 3866"/>
                <a:gd name="T25" fmla="*/ 1508 h 4261"/>
                <a:gd name="T26" fmla="*/ 2291 w 3866"/>
                <a:gd name="T27" fmla="*/ 1353 h 4261"/>
                <a:gd name="T28" fmla="*/ 2718 w 3866"/>
                <a:gd name="T29" fmla="*/ 1297 h 4261"/>
                <a:gd name="T30" fmla="*/ 2693 w 3866"/>
                <a:gd name="T31" fmla="*/ 1021 h 4261"/>
                <a:gd name="T32" fmla="*/ 2805 w 3866"/>
                <a:gd name="T33" fmla="*/ 778 h 4261"/>
                <a:gd name="T34" fmla="*/ 2594 w 3866"/>
                <a:gd name="T35" fmla="*/ 763 h 4261"/>
                <a:gd name="T36" fmla="*/ 2806 w 3866"/>
                <a:gd name="T37" fmla="*/ 664 h 4261"/>
                <a:gd name="T38" fmla="*/ 2602 w 3866"/>
                <a:gd name="T39" fmla="*/ 514 h 4261"/>
                <a:gd name="T40" fmla="*/ 2583 w 3866"/>
                <a:gd name="T41" fmla="*/ 332 h 4261"/>
                <a:gd name="T42" fmla="*/ 2502 w 3866"/>
                <a:gd name="T43" fmla="*/ 152 h 4261"/>
                <a:gd name="T44" fmla="*/ 2238 w 3866"/>
                <a:gd name="T45" fmla="*/ 180 h 4261"/>
                <a:gd name="T46" fmla="*/ 1813 w 3866"/>
                <a:gd name="T47" fmla="*/ 53 h 4261"/>
                <a:gd name="T48" fmla="*/ 1511 w 3866"/>
                <a:gd name="T49" fmla="*/ 388 h 4261"/>
                <a:gd name="T50" fmla="*/ 1548 w 3866"/>
                <a:gd name="T51" fmla="*/ 567 h 4261"/>
                <a:gd name="T52" fmla="*/ 1714 w 3866"/>
                <a:gd name="T53" fmla="*/ 680 h 4261"/>
                <a:gd name="T54" fmla="*/ 1938 w 3866"/>
                <a:gd name="T55" fmla="*/ 539 h 4261"/>
                <a:gd name="T56" fmla="*/ 1970 w 3866"/>
                <a:gd name="T57" fmla="*/ 1009 h 4261"/>
                <a:gd name="T58" fmla="*/ 1608 w 3866"/>
                <a:gd name="T59" fmla="*/ 934 h 4261"/>
                <a:gd name="T60" fmla="*/ 1553 w 3866"/>
                <a:gd name="T61" fmla="*/ 1227 h 4261"/>
                <a:gd name="T62" fmla="*/ 1410 w 3866"/>
                <a:gd name="T63" fmla="*/ 1474 h 4261"/>
                <a:gd name="T64" fmla="*/ 1466 w 3866"/>
                <a:gd name="T65" fmla="*/ 1512 h 4261"/>
                <a:gd name="T66" fmla="*/ 843 w 3866"/>
                <a:gd name="T67" fmla="*/ 1815 h 4261"/>
                <a:gd name="T68" fmla="*/ 653 w 3866"/>
                <a:gd name="T69" fmla="*/ 1552 h 4261"/>
                <a:gd name="T70" fmla="*/ 267 w 3866"/>
                <a:gd name="T71" fmla="*/ 1539 h 4261"/>
                <a:gd name="T72" fmla="*/ 0 w 3866"/>
                <a:gd name="T73" fmla="*/ 1929 h 4261"/>
                <a:gd name="T74" fmla="*/ 403 w 3866"/>
                <a:gd name="T75" fmla="*/ 1999 h 4261"/>
                <a:gd name="T76" fmla="*/ 460 w 3866"/>
                <a:gd name="T77" fmla="*/ 2238 h 4261"/>
                <a:gd name="T78" fmla="*/ 818 w 3866"/>
                <a:gd name="T79" fmla="*/ 2195 h 4261"/>
                <a:gd name="T80" fmla="*/ 1059 w 3866"/>
                <a:gd name="T81" fmla="*/ 2144 h 4261"/>
                <a:gd name="T82" fmla="*/ 1782 w 3866"/>
                <a:gd name="T83" fmla="*/ 1967 h 4261"/>
                <a:gd name="T84" fmla="*/ 2091 w 3866"/>
                <a:gd name="T85" fmla="*/ 2121 h 4261"/>
                <a:gd name="T86" fmla="*/ 2570 w 3866"/>
                <a:gd name="T87" fmla="*/ 2243 h 4261"/>
                <a:gd name="T88" fmla="*/ 3043 w 3866"/>
                <a:gd name="T89" fmla="*/ 3012 h 4261"/>
                <a:gd name="T90" fmla="*/ 3524 w 3866"/>
                <a:gd name="T91" fmla="*/ 3489 h 4261"/>
                <a:gd name="T92" fmla="*/ 3232 w 3866"/>
                <a:gd name="T93" fmla="*/ 3486 h 4261"/>
                <a:gd name="T94" fmla="*/ 2653 w 3866"/>
                <a:gd name="T95" fmla="*/ 3611 h 4261"/>
                <a:gd name="T96" fmla="*/ 2969 w 3866"/>
                <a:gd name="T97" fmla="*/ 3688 h 4261"/>
                <a:gd name="T98" fmla="*/ 2861 w 3866"/>
                <a:gd name="T99" fmla="*/ 4109 h 4261"/>
                <a:gd name="T100" fmla="*/ 3102 w 3866"/>
                <a:gd name="T101" fmla="*/ 4005 h 4261"/>
                <a:gd name="T102" fmla="*/ 3371 w 3866"/>
                <a:gd name="T103" fmla="*/ 4261 h 4261"/>
                <a:gd name="T104" fmla="*/ 3532 w 3866"/>
                <a:gd name="T105" fmla="*/ 3996 h 4261"/>
                <a:gd name="T106" fmla="*/ 3695 w 3866"/>
                <a:gd name="T107" fmla="*/ 3851 h 4261"/>
                <a:gd name="T108" fmla="*/ 3844 w 3866"/>
                <a:gd name="T109" fmla="*/ 3662 h 4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6" h="4261">
                  <a:moveTo>
                    <a:pt x="2020" y="266"/>
                  </a:moveTo>
                  <a:cubicBezTo>
                    <a:pt x="1981" y="281"/>
                    <a:pt x="1923" y="303"/>
                    <a:pt x="1912" y="307"/>
                  </a:cubicBezTo>
                  <a:cubicBezTo>
                    <a:pt x="1901" y="311"/>
                    <a:pt x="1889" y="314"/>
                    <a:pt x="1877" y="315"/>
                  </a:cubicBezTo>
                  <a:cubicBezTo>
                    <a:pt x="1867" y="316"/>
                    <a:pt x="1857" y="315"/>
                    <a:pt x="1848" y="309"/>
                  </a:cubicBezTo>
                  <a:cubicBezTo>
                    <a:pt x="1837" y="301"/>
                    <a:pt x="1833" y="285"/>
                    <a:pt x="1830" y="272"/>
                  </a:cubicBezTo>
                  <a:cubicBezTo>
                    <a:pt x="1826" y="253"/>
                    <a:pt x="1828" y="233"/>
                    <a:pt x="1834" y="214"/>
                  </a:cubicBezTo>
                  <a:cubicBezTo>
                    <a:pt x="1836" y="205"/>
                    <a:pt x="1840" y="195"/>
                    <a:pt x="1846" y="188"/>
                  </a:cubicBezTo>
                  <a:cubicBezTo>
                    <a:pt x="1851" y="181"/>
                    <a:pt x="1860" y="175"/>
                    <a:pt x="1868" y="172"/>
                  </a:cubicBezTo>
                  <a:cubicBezTo>
                    <a:pt x="1886" y="166"/>
                    <a:pt x="1905" y="171"/>
                    <a:pt x="1922" y="178"/>
                  </a:cubicBezTo>
                  <a:cubicBezTo>
                    <a:pt x="1928" y="180"/>
                    <a:pt x="1978" y="208"/>
                    <a:pt x="2012" y="234"/>
                  </a:cubicBezTo>
                  <a:cubicBezTo>
                    <a:pt x="2017" y="237"/>
                    <a:pt x="2037" y="253"/>
                    <a:pt x="2042" y="257"/>
                  </a:cubicBezTo>
                  <a:cubicBezTo>
                    <a:pt x="2034" y="260"/>
                    <a:pt x="2027" y="263"/>
                    <a:pt x="2020" y="266"/>
                  </a:cubicBezTo>
                  <a:close/>
                  <a:moveTo>
                    <a:pt x="3857" y="3057"/>
                  </a:moveTo>
                  <a:cubicBezTo>
                    <a:pt x="3857" y="2854"/>
                    <a:pt x="3805" y="2818"/>
                    <a:pt x="3617" y="2883"/>
                  </a:cubicBezTo>
                  <a:cubicBezTo>
                    <a:pt x="3484" y="2928"/>
                    <a:pt x="3435" y="2908"/>
                    <a:pt x="3386" y="2775"/>
                  </a:cubicBezTo>
                  <a:cubicBezTo>
                    <a:pt x="3375" y="2744"/>
                    <a:pt x="3228" y="2295"/>
                    <a:pt x="3223" y="2282"/>
                  </a:cubicBezTo>
                  <a:cubicBezTo>
                    <a:pt x="3215" y="2258"/>
                    <a:pt x="3231" y="2248"/>
                    <a:pt x="3245" y="2245"/>
                  </a:cubicBezTo>
                  <a:cubicBezTo>
                    <a:pt x="3260" y="2242"/>
                    <a:pt x="3415" y="2218"/>
                    <a:pt x="3519" y="2157"/>
                  </a:cubicBezTo>
                  <a:cubicBezTo>
                    <a:pt x="3862" y="1958"/>
                    <a:pt x="3833" y="1567"/>
                    <a:pt x="3750" y="1432"/>
                  </a:cubicBezTo>
                  <a:cubicBezTo>
                    <a:pt x="3725" y="1391"/>
                    <a:pt x="3623" y="1379"/>
                    <a:pt x="3592" y="1390"/>
                  </a:cubicBezTo>
                  <a:cubicBezTo>
                    <a:pt x="3587" y="1392"/>
                    <a:pt x="3586" y="1397"/>
                    <a:pt x="3588" y="1401"/>
                  </a:cubicBezTo>
                  <a:cubicBezTo>
                    <a:pt x="3636" y="1477"/>
                    <a:pt x="3663" y="1563"/>
                    <a:pt x="3663" y="1632"/>
                  </a:cubicBezTo>
                  <a:cubicBezTo>
                    <a:pt x="3663" y="1875"/>
                    <a:pt x="3481" y="2055"/>
                    <a:pt x="3297" y="2076"/>
                  </a:cubicBezTo>
                  <a:cubicBezTo>
                    <a:pt x="3254" y="2080"/>
                    <a:pt x="3194" y="2085"/>
                    <a:pt x="3125" y="2070"/>
                  </a:cubicBezTo>
                  <a:cubicBezTo>
                    <a:pt x="3056" y="2055"/>
                    <a:pt x="2978" y="2020"/>
                    <a:pt x="2926" y="1990"/>
                  </a:cubicBezTo>
                  <a:cubicBezTo>
                    <a:pt x="2766" y="1895"/>
                    <a:pt x="2617" y="1650"/>
                    <a:pt x="2598" y="1508"/>
                  </a:cubicBezTo>
                  <a:cubicBezTo>
                    <a:pt x="2598" y="1508"/>
                    <a:pt x="2518" y="1552"/>
                    <a:pt x="2489" y="1667"/>
                  </a:cubicBezTo>
                  <a:cubicBezTo>
                    <a:pt x="2439" y="1611"/>
                    <a:pt x="2319" y="1467"/>
                    <a:pt x="2291" y="1353"/>
                  </a:cubicBezTo>
                  <a:cubicBezTo>
                    <a:pt x="2406" y="1344"/>
                    <a:pt x="2539" y="1359"/>
                    <a:pt x="2669" y="1441"/>
                  </a:cubicBezTo>
                  <a:cubicBezTo>
                    <a:pt x="2717" y="1389"/>
                    <a:pt x="2717" y="1326"/>
                    <a:pt x="2718" y="1297"/>
                  </a:cubicBezTo>
                  <a:cubicBezTo>
                    <a:pt x="2721" y="1204"/>
                    <a:pt x="2680" y="1124"/>
                    <a:pt x="2604" y="1054"/>
                  </a:cubicBezTo>
                  <a:cubicBezTo>
                    <a:pt x="2637" y="1042"/>
                    <a:pt x="2666" y="1035"/>
                    <a:pt x="2693" y="1021"/>
                  </a:cubicBezTo>
                  <a:cubicBezTo>
                    <a:pt x="2759" y="988"/>
                    <a:pt x="2811" y="939"/>
                    <a:pt x="2819" y="859"/>
                  </a:cubicBezTo>
                  <a:cubicBezTo>
                    <a:pt x="2823" y="822"/>
                    <a:pt x="2814" y="789"/>
                    <a:pt x="2805" y="778"/>
                  </a:cubicBezTo>
                  <a:cubicBezTo>
                    <a:pt x="2788" y="786"/>
                    <a:pt x="2775" y="792"/>
                    <a:pt x="2742" y="793"/>
                  </a:cubicBezTo>
                  <a:cubicBezTo>
                    <a:pt x="2696" y="795"/>
                    <a:pt x="2649" y="789"/>
                    <a:pt x="2594" y="763"/>
                  </a:cubicBezTo>
                  <a:cubicBezTo>
                    <a:pt x="2668" y="741"/>
                    <a:pt x="2691" y="704"/>
                    <a:pt x="2734" y="677"/>
                  </a:cubicBezTo>
                  <a:cubicBezTo>
                    <a:pt x="2766" y="658"/>
                    <a:pt x="2806" y="664"/>
                    <a:pt x="2806" y="664"/>
                  </a:cubicBezTo>
                  <a:cubicBezTo>
                    <a:pt x="2806" y="664"/>
                    <a:pt x="2787" y="612"/>
                    <a:pt x="2718" y="569"/>
                  </a:cubicBezTo>
                  <a:cubicBezTo>
                    <a:pt x="2682" y="546"/>
                    <a:pt x="2638" y="531"/>
                    <a:pt x="2602" y="514"/>
                  </a:cubicBezTo>
                  <a:cubicBezTo>
                    <a:pt x="2645" y="447"/>
                    <a:pt x="2727" y="494"/>
                    <a:pt x="2765" y="414"/>
                  </a:cubicBezTo>
                  <a:cubicBezTo>
                    <a:pt x="2702" y="385"/>
                    <a:pt x="2644" y="353"/>
                    <a:pt x="2583" y="332"/>
                  </a:cubicBezTo>
                  <a:cubicBezTo>
                    <a:pt x="2521" y="311"/>
                    <a:pt x="2504" y="283"/>
                    <a:pt x="2544" y="228"/>
                  </a:cubicBezTo>
                  <a:cubicBezTo>
                    <a:pt x="2582" y="175"/>
                    <a:pt x="2550" y="160"/>
                    <a:pt x="2502" y="152"/>
                  </a:cubicBezTo>
                  <a:cubicBezTo>
                    <a:pt x="2446" y="143"/>
                    <a:pt x="2392" y="149"/>
                    <a:pt x="2344" y="179"/>
                  </a:cubicBezTo>
                  <a:cubicBezTo>
                    <a:pt x="2306" y="202"/>
                    <a:pt x="2276" y="197"/>
                    <a:pt x="2238" y="180"/>
                  </a:cubicBezTo>
                  <a:cubicBezTo>
                    <a:pt x="2122" y="126"/>
                    <a:pt x="2004" y="77"/>
                    <a:pt x="1888" y="21"/>
                  </a:cubicBezTo>
                  <a:cubicBezTo>
                    <a:pt x="1844" y="0"/>
                    <a:pt x="1826" y="10"/>
                    <a:pt x="1813" y="53"/>
                  </a:cubicBezTo>
                  <a:cubicBezTo>
                    <a:pt x="1795" y="115"/>
                    <a:pt x="1754" y="162"/>
                    <a:pt x="1709" y="206"/>
                  </a:cubicBezTo>
                  <a:cubicBezTo>
                    <a:pt x="1648" y="265"/>
                    <a:pt x="1569" y="327"/>
                    <a:pt x="1511" y="388"/>
                  </a:cubicBezTo>
                  <a:cubicBezTo>
                    <a:pt x="1481" y="420"/>
                    <a:pt x="1466" y="459"/>
                    <a:pt x="1504" y="488"/>
                  </a:cubicBezTo>
                  <a:cubicBezTo>
                    <a:pt x="1533" y="510"/>
                    <a:pt x="1543" y="532"/>
                    <a:pt x="1548" y="567"/>
                  </a:cubicBezTo>
                  <a:cubicBezTo>
                    <a:pt x="1556" y="616"/>
                    <a:pt x="1604" y="631"/>
                    <a:pt x="1652" y="640"/>
                  </a:cubicBezTo>
                  <a:cubicBezTo>
                    <a:pt x="1686" y="648"/>
                    <a:pt x="1700" y="662"/>
                    <a:pt x="1714" y="680"/>
                  </a:cubicBezTo>
                  <a:cubicBezTo>
                    <a:pt x="1725" y="648"/>
                    <a:pt x="1738" y="626"/>
                    <a:pt x="1752" y="608"/>
                  </a:cubicBezTo>
                  <a:cubicBezTo>
                    <a:pt x="1798" y="547"/>
                    <a:pt x="1865" y="527"/>
                    <a:pt x="1938" y="539"/>
                  </a:cubicBezTo>
                  <a:cubicBezTo>
                    <a:pt x="2011" y="550"/>
                    <a:pt x="2051" y="600"/>
                    <a:pt x="2075" y="666"/>
                  </a:cubicBezTo>
                  <a:cubicBezTo>
                    <a:pt x="2118" y="788"/>
                    <a:pt x="2072" y="939"/>
                    <a:pt x="1970" y="1009"/>
                  </a:cubicBezTo>
                  <a:cubicBezTo>
                    <a:pt x="1930" y="1037"/>
                    <a:pt x="1890" y="1050"/>
                    <a:pt x="1848" y="1049"/>
                  </a:cubicBezTo>
                  <a:cubicBezTo>
                    <a:pt x="1791" y="1048"/>
                    <a:pt x="1665" y="1031"/>
                    <a:pt x="1608" y="934"/>
                  </a:cubicBezTo>
                  <a:cubicBezTo>
                    <a:pt x="1565" y="963"/>
                    <a:pt x="1564" y="1016"/>
                    <a:pt x="1560" y="1062"/>
                  </a:cubicBezTo>
                  <a:cubicBezTo>
                    <a:pt x="1554" y="1143"/>
                    <a:pt x="1448" y="1170"/>
                    <a:pt x="1553" y="1227"/>
                  </a:cubicBezTo>
                  <a:cubicBezTo>
                    <a:pt x="1569" y="1235"/>
                    <a:pt x="1543" y="1255"/>
                    <a:pt x="1533" y="1265"/>
                  </a:cubicBezTo>
                  <a:cubicBezTo>
                    <a:pt x="1464" y="1339"/>
                    <a:pt x="1416" y="1391"/>
                    <a:pt x="1410" y="1474"/>
                  </a:cubicBezTo>
                  <a:cubicBezTo>
                    <a:pt x="1409" y="1493"/>
                    <a:pt x="1413" y="1535"/>
                    <a:pt x="1419" y="1552"/>
                  </a:cubicBezTo>
                  <a:cubicBezTo>
                    <a:pt x="1438" y="1529"/>
                    <a:pt x="1446" y="1523"/>
                    <a:pt x="1466" y="1512"/>
                  </a:cubicBezTo>
                  <a:cubicBezTo>
                    <a:pt x="1536" y="1475"/>
                    <a:pt x="1558" y="1523"/>
                    <a:pt x="1680" y="1456"/>
                  </a:cubicBezTo>
                  <a:cubicBezTo>
                    <a:pt x="1587" y="1650"/>
                    <a:pt x="1189" y="1780"/>
                    <a:pt x="843" y="1815"/>
                  </a:cubicBezTo>
                  <a:cubicBezTo>
                    <a:pt x="769" y="1823"/>
                    <a:pt x="724" y="1787"/>
                    <a:pt x="710" y="1713"/>
                  </a:cubicBezTo>
                  <a:cubicBezTo>
                    <a:pt x="699" y="1657"/>
                    <a:pt x="682" y="1602"/>
                    <a:pt x="653" y="1552"/>
                  </a:cubicBezTo>
                  <a:cubicBezTo>
                    <a:pt x="554" y="1379"/>
                    <a:pt x="250" y="1271"/>
                    <a:pt x="173" y="1401"/>
                  </a:cubicBezTo>
                  <a:cubicBezTo>
                    <a:pt x="240" y="1393"/>
                    <a:pt x="293" y="1441"/>
                    <a:pt x="267" y="1539"/>
                  </a:cubicBezTo>
                  <a:cubicBezTo>
                    <a:pt x="249" y="1607"/>
                    <a:pt x="382" y="1636"/>
                    <a:pt x="420" y="1698"/>
                  </a:cubicBezTo>
                  <a:cubicBezTo>
                    <a:pt x="228" y="1686"/>
                    <a:pt x="44" y="1769"/>
                    <a:pt x="0" y="1929"/>
                  </a:cubicBezTo>
                  <a:cubicBezTo>
                    <a:pt x="77" y="1873"/>
                    <a:pt x="159" y="1864"/>
                    <a:pt x="200" y="1960"/>
                  </a:cubicBezTo>
                  <a:cubicBezTo>
                    <a:pt x="221" y="2011"/>
                    <a:pt x="350" y="1994"/>
                    <a:pt x="403" y="1999"/>
                  </a:cubicBezTo>
                  <a:cubicBezTo>
                    <a:pt x="333" y="2149"/>
                    <a:pt x="307" y="2231"/>
                    <a:pt x="387" y="2326"/>
                  </a:cubicBezTo>
                  <a:cubicBezTo>
                    <a:pt x="382" y="2253"/>
                    <a:pt x="428" y="2219"/>
                    <a:pt x="460" y="2238"/>
                  </a:cubicBezTo>
                  <a:cubicBezTo>
                    <a:pt x="565" y="2300"/>
                    <a:pt x="620" y="2288"/>
                    <a:pt x="696" y="2194"/>
                  </a:cubicBezTo>
                  <a:cubicBezTo>
                    <a:pt x="757" y="2119"/>
                    <a:pt x="757" y="2121"/>
                    <a:pt x="818" y="2195"/>
                  </a:cubicBezTo>
                  <a:cubicBezTo>
                    <a:pt x="858" y="2244"/>
                    <a:pt x="810" y="2277"/>
                    <a:pt x="791" y="2289"/>
                  </a:cubicBezTo>
                  <a:cubicBezTo>
                    <a:pt x="883" y="2318"/>
                    <a:pt x="1007" y="2262"/>
                    <a:pt x="1059" y="2144"/>
                  </a:cubicBezTo>
                  <a:cubicBezTo>
                    <a:pt x="1074" y="2110"/>
                    <a:pt x="1085" y="2085"/>
                    <a:pt x="1129" y="2078"/>
                  </a:cubicBezTo>
                  <a:cubicBezTo>
                    <a:pt x="1347" y="2044"/>
                    <a:pt x="1565" y="2006"/>
                    <a:pt x="1782" y="1967"/>
                  </a:cubicBezTo>
                  <a:cubicBezTo>
                    <a:pt x="1824" y="1959"/>
                    <a:pt x="1853" y="1966"/>
                    <a:pt x="1883" y="1998"/>
                  </a:cubicBezTo>
                  <a:cubicBezTo>
                    <a:pt x="1938" y="2061"/>
                    <a:pt x="2009" y="2099"/>
                    <a:pt x="2091" y="2121"/>
                  </a:cubicBezTo>
                  <a:cubicBezTo>
                    <a:pt x="2220" y="2157"/>
                    <a:pt x="2352" y="2174"/>
                    <a:pt x="2485" y="2183"/>
                  </a:cubicBezTo>
                  <a:cubicBezTo>
                    <a:pt x="2529" y="2186"/>
                    <a:pt x="2552" y="2203"/>
                    <a:pt x="2570" y="2243"/>
                  </a:cubicBezTo>
                  <a:cubicBezTo>
                    <a:pt x="2656" y="2431"/>
                    <a:pt x="2749" y="2616"/>
                    <a:pt x="2833" y="2805"/>
                  </a:cubicBezTo>
                  <a:cubicBezTo>
                    <a:pt x="2877" y="2904"/>
                    <a:pt x="2947" y="2969"/>
                    <a:pt x="3043" y="3012"/>
                  </a:cubicBezTo>
                  <a:cubicBezTo>
                    <a:pt x="3112" y="3044"/>
                    <a:pt x="3185" y="3067"/>
                    <a:pt x="3259" y="3084"/>
                  </a:cubicBezTo>
                  <a:cubicBezTo>
                    <a:pt x="3434" y="3125"/>
                    <a:pt x="3553" y="3308"/>
                    <a:pt x="3524" y="3489"/>
                  </a:cubicBezTo>
                  <a:cubicBezTo>
                    <a:pt x="3514" y="3554"/>
                    <a:pt x="3479" y="3579"/>
                    <a:pt x="3417" y="3570"/>
                  </a:cubicBezTo>
                  <a:cubicBezTo>
                    <a:pt x="3347" y="3560"/>
                    <a:pt x="3290" y="3523"/>
                    <a:pt x="3232" y="3486"/>
                  </a:cubicBezTo>
                  <a:cubicBezTo>
                    <a:pt x="3179" y="3452"/>
                    <a:pt x="3125" y="3421"/>
                    <a:pt x="3063" y="3408"/>
                  </a:cubicBezTo>
                  <a:cubicBezTo>
                    <a:pt x="2883" y="3371"/>
                    <a:pt x="2676" y="3455"/>
                    <a:pt x="2653" y="3611"/>
                  </a:cubicBezTo>
                  <a:cubicBezTo>
                    <a:pt x="2722" y="3576"/>
                    <a:pt x="2788" y="3586"/>
                    <a:pt x="2815" y="3669"/>
                  </a:cubicBezTo>
                  <a:cubicBezTo>
                    <a:pt x="2825" y="3696"/>
                    <a:pt x="2928" y="3684"/>
                    <a:pt x="2969" y="3688"/>
                  </a:cubicBezTo>
                  <a:cubicBezTo>
                    <a:pt x="2984" y="3690"/>
                    <a:pt x="3008" y="3701"/>
                    <a:pt x="2993" y="3714"/>
                  </a:cubicBezTo>
                  <a:cubicBezTo>
                    <a:pt x="2851" y="3818"/>
                    <a:pt x="2791" y="3974"/>
                    <a:pt x="2861" y="4109"/>
                  </a:cubicBezTo>
                  <a:cubicBezTo>
                    <a:pt x="2883" y="4045"/>
                    <a:pt x="2909" y="3965"/>
                    <a:pt x="3017" y="4025"/>
                  </a:cubicBezTo>
                  <a:cubicBezTo>
                    <a:pt x="3050" y="4042"/>
                    <a:pt x="3076" y="4020"/>
                    <a:pt x="3102" y="4005"/>
                  </a:cubicBezTo>
                  <a:cubicBezTo>
                    <a:pt x="3139" y="3983"/>
                    <a:pt x="3174" y="3959"/>
                    <a:pt x="3215" y="3933"/>
                  </a:cubicBezTo>
                  <a:cubicBezTo>
                    <a:pt x="3224" y="4065"/>
                    <a:pt x="3259" y="4176"/>
                    <a:pt x="3371" y="4261"/>
                  </a:cubicBezTo>
                  <a:cubicBezTo>
                    <a:pt x="3356" y="4187"/>
                    <a:pt x="3350" y="4119"/>
                    <a:pt x="3376" y="4072"/>
                  </a:cubicBezTo>
                  <a:cubicBezTo>
                    <a:pt x="3469" y="4101"/>
                    <a:pt x="3499" y="4086"/>
                    <a:pt x="3532" y="3996"/>
                  </a:cubicBezTo>
                  <a:cubicBezTo>
                    <a:pt x="3549" y="3948"/>
                    <a:pt x="3564" y="3820"/>
                    <a:pt x="3605" y="3800"/>
                  </a:cubicBezTo>
                  <a:cubicBezTo>
                    <a:pt x="3622" y="3791"/>
                    <a:pt x="3672" y="3788"/>
                    <a:pt x="3695" y="3851"/>
                  </a:cubicBezTo>
                  <a:cubicBezTo>
                    <a:pt x="3702" y="3871"/>
                    <a:pt x="3701" y="3896"/>
                    <a:pt x="3694" y="3919"/>
                  </a:cubicBezTo>
                  <a:cubicBezTo>
                    <a:pt x="3785" y="3870"/>
                    <a:pt x="3829" y="3797"/>
                    <a:pt x="3844" y="3662"/>
                  </a:cubicBezTo>
                  <a:cubicBezTo>
                    <a:pt x="3866" y="3461"/>
                    <a:pt x="3857" y="3259"/>
                    <a:pt x="3857" y="305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36752632-5820-47E7-9A2C-1D9C6D148E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89863" y="1508125"/>
              <a:ext cx="365125" cy="109537"/>
            </a:xfrm>
            <a:custGeom>
              <a:avLst/>
              <a:gdLst>
                <a:gd name="T0" fmla="*/ 743 w 1013"/>
                <a:gd name="T1" fmla="*/ 199 h 307"/>
                <a:gd name="T2" fmla="*/ 1013 w 1013"/>
                <a:gd name="T3" fmla="*/ 58 h 307"/>
                <a:gd name="T4" fmla="*/ 780 w 1013"/>
                <a:gd name="T5" fmla="*/ 5 h 307"/>
                <a:gd name="T6" fmla="*/ 318 w 1013"/>
                <a:gd name="T7" fmla="*/ 47 h 307"/>
                <a:gd name="T8" fmla="*/ 0 w 1013"/>
                <a:gd name="T9" fmla="*/ 307 h 307"/>
                <a:gd name="T10" fmla="*/ 743 w 1013"/>
                <a:gd name="T11" fmla="*/ 19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3" h="307">
                  <a:moveTo>
                    <a:pt x="743" y="199"/>
                  </a:moveTo>
                  <a:cubicBezTo>
                    <a:pt x="851" y="184"/>
                    <a:pt x="927" y="114"/>
                    <a:pt x="1013" y="58"/>
                  </a:cubicBezTo>
                  <a:cubicBezTo>
                    <a:pt x="934" y="32"/>
                    <a:pt x="859" y="0"/>
                    <a:pt x="780" y="5"/>
                  </a:cubicBezTo>
                  <a:cubicBezTo>
                    <a:pt x="626" y="16"/>
                    <a:pt x="479" y="31"/>
                    <a:pt x="318" y="47"/>
                  </a:cubicBezTo>
                  <a:cubicBezTo>
                    <a:pt x="205" y="59"/>
                    <a:pt x="86" y="152"/>
                    <a:pt x="0" y="307"/>
                  </a:cubicBezTo>
                  <a:cubicBezTo>
                    <a:pt x="195" y="279"/>
                    <a:pt x="497" y="235"/>
                    <a:pt x="743" y="199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C619B01-DAC7-41AE-A38D-AD3CE7300A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53350" y="1681163"/>
              <a:ext cx="417512" cy="544512"/>
            </a:xfrm>
            <a:custGeom>
              <a:avLst/>
              <a:gdLst>
                <a:gd name="T0" fmla="*/ 1139 w 1156"/>
                <a:gd name="T1" fmla="*/ 458 h 1509"/>
                <a:gd name="T2" fmla="*/ 558 w 1156"/>
                <a:gd name="T3" fmla="*/ 51 h 1509"/>
                <a:gd name="T4" fmla="*/ 176 w 1156"/>
                <a:gd name="T5" fmla="*/ 723 h 1509"/>
                <a:gd name="T6" fmla="*/ 434 w 1156"/>
                <a:gd name="T7" fmla="*/ 848 h 1509"/>
                <a:gd name="T8" fmla="*/ 438 w 1156"/>
                <a:gd name="T9" fmla="*/ 835 h 1509"/>
                <a:gd name="T10" fmla="*/ 312 w 1156"/>
                <a:gd name="T11" fmla="*/ 651 h 1509"/>
                <a:gd name="T12" fmla="*/ 514 w 1156"/>
                <a:gd name="T13" fmla="*/ 211 h 1509"/>
                <a:gd name="T14" fmla="*/ 977 w 1156"/>
                <a:gd name="T15" fmla="*/ 405 h 1509"/>
                <a:gd name="T16" fmla="*/ 784 w 1156"/>
                <a:gd name="T17" fmla="*/ 854 h 1509"/>
                <a:gd name="T18" fmla="*/ 560 w 1156"/>
                <a:gd name="T19" fmla="*/ 917 h 1509"/>
                <a:gd name="T20" fmla="*/ 177 w 1156"/>
                <a:gd name="T21" fmla="*/ 1033 h 1509"/>
                <a:gd name="T22" fmla="*/ 117 w 1156"/>
                <a:gd name="T23" fmla="*/ 1064 h 1509"/>
                <a:gd name="T24" fmla="*/ 45 w 1156"/>
                <a:gd name="T25" fmla="*/ 1122 h 1509"/>
                <a:gd name="T26" fmla="*/ 15 w 1156"/>
                <a:gd name="T27" fmla="*/ 1173 h 1509"/>
                <a:gd name="T28" fmla="*/ 14 w 1156"/>
                <a:gd name="T29" fmla="*/ 1180 h 1509"/>
                <a:gd name="T30" fmla="*/ 72 w 1156"/>
                <a:gd name="T31" fmla="*/ 1258 h 1509"/>
                <a:gd name="T32" fmla="*/ 61 w 1156"/>
                <a:gd name="T33" fmla="*/ 1449 h 1509"/>
                <a:gd name="T34" fmla="*/ 130 w 1156"/>
                <a:gd name="T35" fmla="*/ 1486 h 1509"/>
                <a:gd name="T36" fmla="*/ 196 w 1156"/>
                <a:gd name="T37" fmla="*/ 1362 h 1509"/>
                <a:gd name="T38" fmla="*/ 266 w 1156"/>
                <a:gd name="T39" fmla="*/ 1478 h 1509"/>
                <a:gd name="T40" fmla="*/ 420 w 1156"/>
                <a:gd name="T41" fmla="*/ 1430 h 1509"/>
                <a:gd name="T42" fmla="*/ 320 w 1156"/>
                <a:gd name="T43" fmla="*/ 1260 h 1509"/>
                <a:gd name="T44" fmla="*/ 482 w 1156"/>
                <a:gd name="T45" fmla="*/ 1066 h 1509"/>
                <a:gd name="T46" fmla="*/ 763 w 1156"/>
                <a:gd name="T47" fmla="*/ 1011 h 1509"/>
                <a:gd name="T48" fmla="*/ 1059 w 1156"/>
                <a:gd name="T49" fmla="*/ 817 h 1509"/>
                <a:gd name="T50" fmla="*/ 1139 w 1156"/>
                <a:gd name="T51" fmla="*/ 458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6" h="1509">
                  <a:moveTo>
                    <a:pt x="1139" y="458"/>
                  </a:moveTo>
                  <a:cubicBezTo>
                    <a:pt x="1093" y="178"/>
                    <a:pt x="840" y="0"/>
                    <a:pt x="558" y="51"/>
                  </a:cubicBezTo>
                  <a:cubicBezTo>
                    <a:pt x="210" y="113"/>
                    <a:pt x="36" y="418"/>
                    <a:pt x="176" y="723"/>
                  </a:cubicBezTo>
                  <a:cubicBezTo>
                    <a:pt x="227" y="835"/>
                    <a:pt x="293" y="884"/>
                    <a:pt x="434" y="848"/>
                  </a:cubicBezTo>
                  <a:cubicBezTo>
                    <a:pt x="440" y="847"/>
                    <a:pt x="443" y="839"/>
                    <a:pt x="438" y="835"/>
                  </a:cubicBezTo>
                  <a:cubicBezTo>
                    <a:pt x="370" y="775"/>
                    <a:pt x="332" y="700"/>
                    <a:pt x="312" y="651"/>
                  </a:cubicBezTo>
                  <a:cubicBezTo>
                    <a:pt x="237" y="472"/>
                    <a:pt x="303" y="291"/>
                    <a:pt x="514" y="211"/>
                  </a:cubicBezTo>
                  <a:cubicBezTo>
                    <a:pt x="694" y="144"/>
                    <a:pt x="906" y="228"/>
                    <a:pt x="977" y="405"/>
                  </a:cubicBezTo>
                  <a:cubicBezTo>
                    <a:pt x="1052" y="592"/>
                    <a:pt x="970" y="780"/>
                    <a:pt x="784" y="854"/>
                  </a:cubicBezTo>
                  <a:cubicBezTo>
                    <a:pt x="711" y="882"/>
                    <a:pt x="649" y="898"/>
                    <a:pt x="560" y="917"/>
                  </a:cubicBezTo>
                  <a:cubicBezTo>
                    <a:pt x="404" y="949"/>
                    <a:pt x="284" y="986"/>
                    <a:pt x="177" y="1033"/>
                  </a:cubicBezTo>
                  <a:cubicBezTo>
                    <a:pt x="156" y="1042"/>
                    <a:pt x="136" y="1052"/>
                    <a:pt x="117" y="1064"/>
                  </a:cubicBezTo>
                  <a:cubicBezTo>
                    <a:pt x="91" y="1080"/>
                    <a:pt x="65" y="1099"/>
                    <a:pt x="45" y="1122"/>
                  </a:cubicBezTo>
                  <a:cubicBezTo>
                    <a:pt x="32" y="1137"/>
                    <a:pt x="21" y="1154"/>
                    <a:pt x="15" y="1173"/>
                  </a:cubicBezTo>
                  <a:cubicBezTo>
                    <a:pt x="15" y="1175"/>
                    <a:pt x="14" y="1178"/>
                    <a:pt x="14" y="1180"/>
                  </a:cubicBezTo>
                  <a:cubicBezTo>
                    <a:pt x="0" y="1247"/>
                    <a:pt x="72" y="1258"/>
                    <a:pt x="72" y="1258"/>
                  </a:cubicBezTo>
                  <a:cubicBezTo>
                    <a:pt x="10" y="1307"/>
                    <a:pt x="2" y="1387"/>
                    <a:pt x="61" y="1449"/>
                  </a:cubicBezTo>
                  <a:cubicBezTo>
                    <a:pt x="83" y="1471"/>
                    <a:pt x="110" y="1481"/>
                    <a:pt x="130" y="1486"/>
                  </a:cubicBezTo>
                  <a:cubicBezTo>
                    <a:pt x="110" y="1368"/>
                    <a:pt x="196" y="1362"/>
                    <a:pt x="196" y="1362"/>
                  </a:cubicBezTo>
                  <a:cubicBezTo>
                    <a:pt x="196" y="1362"/>
                    <a:pt x="209" y="1443"/>
                    <a:pt x="266" y="1478"/>
                  </a:cubicBezTo>
                  <a:cubicBezTo>
                    <a:pt x="318" y="1509"/>
                    <a:pt x="416" y="1473"/>
                    <a:pt x="420" y="1430"/>
                  </a:cubicBezTo>
                  <a:cubicBezTo>
                    <a:pt x="374" y="1399"/>
                    <a:pt x="324" y="1364"/>
                    <a:pt x="320" y="1260"/>
                  </a:cubicBezTo>
                  <a:cubicBezTo>
                    <a:pt x="317" y="1160"/>
                    <a:pt x="398" y="1086"/>
                    <a:pt x="482" y="1066"/>
                  </a:cubicBezTo>
                  <a:cubicBezTo>
                    <a:pt x="563" y="1048"/>
                    <a:pt x="733" y="1018"/>
                    <a:pt x="763" y="1011"/>
                  </a:cubicBezTo>
                  <a:cubicBezTo>
                    <a:pt x="856" y="988"/>
                    <a:pt x="966" y="935"/>
                    <a:pt x="1059" y="817"/>
                  </a:cubicBezTo>
                  <a:cubicBezTo>
                    <a:pt x="1148" y="704"/>
                    <a:pt x="1156" y="555"/>
                    <a:pt x="1139" y="458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AF6060D9-5EB7-454D-8532-A5ABDB0FC9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69175" y="1357313"/>
              <a:ext cx="446087" cy="346075"/>
            </a:xfrm>
            <a:custGeom>
              <a:avLst/>
              <a:gdLst>
                <a:gd name="T0" fmla="*/ 14 w 1238"/>
                <a:gd name="T1" fmla="*/ 570 h 960"/>
                <a:gd name="T2" fmla="*/ 216 w 1238"/>
                <a:gd name="T3" fmla="*/ 660 h 960"/>
                <a:gd name="T4" fmla="*/ 441 w 1238"/>
                <a:gd name="T5" fmla="*/ 761 h 960"/>
                <a:gd name="T6" fmla="*/ 445 w 1238"/>
                <a:gd name="T7" fmla="*/ 758 h 960"/>
                <a:gd name="T8" fmla="*/ 595 w 1238"/>
                <a:gd name="T9" fmla="*/ 717 h 960"/>
                <a:gd name="T10" fmla="*/ 652 w 1238"/>
                <a:gd name="T11" fmla="*/ 721 h 960"/>
                <a:gd name="T12" fmla="*/ 762 w 1238"/>
                <a:gd name="T13" fmla="*/ 791 h 960"/>
                <a:gd name="T14" fmla="*/ 746 w 1238"/>
                <a:gd name="T15" fmla="*/ 897 h 960"/>
                <a:gd name="T16" fmla="*/ 877 w 1238"/>
                <a:gd name="T17" fmla="*/ 956 h 960"/>
                <a:gd name="T18" fmla="*/ 903 w 1238"/>
                <a:gd name="T19" fmla="*/ 946 h 960"/>
                <a:gd name="T20" fmla="*/ 1238 w 1238"/>
                <a:gd name="T21" fmla="*/ 505 h 960"/>
                <a:gd name="T22" fmla="*/ 1047 w 1238"/>
                <a:gd name="T23" fmla="*/ 546 h 960"/>
                <a:gd name="T24" fmla="*/ 996 w 1238"/>
                <a:gd name="T25" fmla="*/ 561 h 960"/>
                <a:gd name="T26" fmla="*/ 875 w 1238"/>
                <a:gd name="T27" fmla="*/ 540 h 960"/>
                <a:gd name="T28" fmla="*/ 895 w 1238"/>
                <a:gd name="T29" fmla="*/ 698 h 960"/>
                <a:gd name="T30" fmla="*/ 823 w 1238"/>
                <a:gd name="T31" fmla="*/ 735 h 960"/>
                <a:gd name="T32" fmla="*/ 785 w 1238"/>
                <a:gd name="T33" fmla="*/ 620 h 960"/>
                <a:gd name="T34" fmla="*/ 675 w 1238"/>
                <a:gd name="T35" fmla="*/ 669 h 960"/>
                <a:gd name="T36" fmla="*/ 654 w 1238"/>
                <a:gd name="T37" fmla="*/ 590 h 960"/>
                <a:gd name="T38" fmla="*/ 785 w 1238"/>
                <a:gd name="T39" fmla="*/ 500 h 960"/>
                <a:gd name="T40" fmla="*/ 758 w 1238"/>
                <a:gd name="T41" fmla="*/ 404 h 960"/>
                <a:gd name="T42" fmla="*/ 748 w 1238"/>
                <a:gd name="T43" fmla="*/ 310 h 960"/>
                <a:gd name="T44" fmla="*/ 705 w 1238"/>
                <a:gd name="T45" fmla="*/ 184 h 960"/>
                <a:gd name="T46" fmla="*/ 582 w 1238"/>
                <a:gd name="T47" fmla="*/ 236 h 960"/>
                <a:gd name="T48" fmla="*/ 504 w 1238"/>
                <a:gd name="T49" fmla="*/ 291 h 960"/>
                <a:gd name="T50" fmla="*/ 416 w 1238"/>
                <a:gd name="T51" fmla="*/ 335 h 960"/>
                <a:gd name="T52" fmla="*/ 436 w 1238"/>
                <a:gd name="T53" fmla="*/ 492 h 960"/>
                <a:gd name="T54" fmla="*/ 363 w 1238"/>
                <a:gd name="T55" fmla="*/ 529 h 960"/>
                <a:gd name="T56" fmla="*/ 326 w 1238"/>
                <a:gd name="T57" fmla="*/ 414 h 960"/>
                <a:gd name="T58" fmla="*/ 215 w 1238"/>
                <a:gd name="T59" fmla="*/ 463 h 960"/>
                <a:gd name="T60" fmla="*/ 195 w 1238"/>
                <a:gd name="T61" fmla="*/ 384 h 960"/>
                <a:gd name="T62" fmla="*/ 325 w 1238"/>
                <a:gd name="T63" fmla="*/ 294 h 960"/>
                <a:gd name="T64" fmla="*/ 230 w 1238"/>
                <a:gd name="T65" fmla="*/ 218 h 960"/>
                <a:gd name="T66" fmla="*/ 206 w 1238"/>
                <a:gd name="T67" fmla="*/ 170 h 960"/>
                <a:gd name="T68" fmla="*/ 110 w 1238"/>
                <a:gd name="T69" fmla="*/ 0 h 960"/>
                <a:gd name="T70" fmla="*/ 4 w 1238"/>
                <a:gd name="T71" fmla="*/ 543 h 960"/>
                <a:gd name="T72" fmla="*/ 14 w 1238"/>
                <a:gd name="T73" fmla="*/ 57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8" h="960">
                  <a:moveTo>
                    <a:pt x="14" y="570"/>
                  </a:moveTo>
                  <a:lnTo>
                    <a:pt x="216" y="660"/>
                  </a:lnTo>
                  <a:cubicBezTo>
                    <a:pt x="301" y="698"/>
                    <a:pt x="389" y="737"/>
                    <a:pt x="441" y="761"/>
                  </a:cubicBezTo>
                  <a:cubicBezTo>
                    <a:pt x="442" y="760"/>
                    <a:pt x="444" y="759"/>
                    <a:pt x="445" y="758"/>
                  </a:cubicBezTo>
                  <a:cubicBezTo>
                    <a:pt x="489" y="731"/>
                    <a:pt x="540" y="717"/>
                    <a:pt x="595" y="717"/>
                  </a:cubicBezTo>
                  <a:cubicBezTo>
                    <a:pt x="613" y="717"/>
                    <a:pt x="632" y="718"/>
                    <a:pt x="652" y="721"/>
                  </a:cubicBezTo>
                  <a:cubicBezTo>
                    <a:pt x="676" y="725"/>
                    <a:pt x="739" y="736"/>
                    <a:pt x="762" y="791"/>
                  </a:cubicBezTo>
                  <a:cubicBezTo>
                    <a:pt x="775" y="824"/>
                    <a:pt x="770" y="860"/>
                    <a:pt x="746" y="897"/>
                  </a:cubicBezTo>
                  <a:lnTo>
                    <a:pt x="877" y="956"/>
                  </a:lnTo>
                  <a:cubicBezTo>
                    <a:pt x="887" y="960"/>
                    <a:pt x="898" y="956"/>
                    <a:pt x="903" y="946"/>
                  </a:cubicBezTo>
                  <a:cubicBezTo>
                    <a:pt x="951" y="850"/>
                    <a:pt x="1085" y="636"/>
                    <a:pt x="1238" y="505"/>
                  </a:cubicBezTo>
                  <a:cubicBezTo>
                    <a:pt x="1190" y="486"/>
                    <a:pt x="1112" y="483"/>
                    <a:pt x="1047" y="546"/>
                  </a:cubicBezTo>
                  <a:cubicBezTo>
                    <a:pt x="1026" y="566"/>
                    <a:pt x="1014" y="580"/>
                    <a:pt x="996" y="561"/>
                  </a:cubicBezTo>
                  <a:cubicBezTo>
                    <a:pt x="977" y="542"/>
                    <a:pt x="937" y="513"/>
                    <a:pt x="875" y="540"/>
                  </a:cubicBezTo>
                  <a:cubicBezTo>
                    <a:pt x="915" y="591"/>
                    <a:pt x="918" y="646"/>
                    <a:pt x="895" y="698"/>
                  </a:cubicBezTo>
                  <a:cubicBezTo>
                    <a:pt x="875" y="743"/>
                    <a:pt x="846" y="745"/>
                    <a:pt x="823" y="735"/>
                  </a:cubicBezTo>
                  <a:cubicBezTo>
                    <a:pt x="803" y="726"/>
                    <a:pt x="773" y="703"/>
                    <a:pt x="785" y="620"/>
                  </a:cubicBezTo>
                  <a:cubicBezTo>
                    <a:pt x="731" y="684"/>
                    <a:pt x="694" y="677"/>
                    <a:pt x="675" y="669"/>
                  </a:cubicBezTo>
                  <a:cubicBezTo>
                    <a:pt x="651" y="658"/>
                    <a:pt x="634" y="635"/>
                    <a:pt x="654" y="590"/>
                  </a:cubicBezTo>
                  <a:cubicBezTo>
                    <a:pt x="677" y="538"/>
                    <a:pt x="720" y="503"/>
                    <a:pt x="785" y="500"/>
                  </a:cubicBezTo>
                  <a:cubicBezTo>
                    <a:pt x="794" y="459"/>
                    <a:pt x="781" y="419"/>
                    <a:pt x="758" y="404"/>
                  </a:cubicBezTo>
                  <a:cubicBezTo>
                    <a:pt x="726" y="383"/>
                    <a:pt x="732" y="352"/>
                    <a:pt x="748" y="310"/>
                  </a:cubicBezTo>
                  <a:cubicBezTo>
                    <a:pt x="763" y="269"/>
                    <a:pt x="741" y="200"/>
                    <a:pt x="705" y="184"/>
                  </a:cubicBezTo>
                  <a:cubicBezTo>
                    <a:pt x="669" y="167"/>
                    <a:pt x="602" y="197"/>
                    <a:pt x="582" y="236"/>
                  </a:cubicBezTo>
                  <a:cubicBezTo>
                    <a:pt x="561" y="275"/>
                    <a:pt x="542" y="300"/>
                    <a:pt x="504" y="291"/>
                  </a:cubicBezTo>
                  <a:cubicBezTo>
                    <a:pt x="479" y="284"/>
                    <a:pt x="440" y="300"/>
                    <a:pt x="416" y="335"/>
                  </a:cubicBezTo>
                  <a:cubicBezTo>
                    <a:pt x="456" y="385"/>
                    <a:pt x="459" y="440"/>
                    <a:pt x="436" y="492"/>
                  </a:cubicBezTo>
                  <a:cubicBezTo>
                    <a:pt x="416" y="537"/>
                    <a:pt x="387" y="540"/>
                    <a:pt x="363" y="529"/>
                  </a:cubicBezTo>
                  <a:cubicBezTo>
                    <a:pt x="344" y="520"/>
                    <a:pt x="314" y="497"/>
                    <a:pt x="326" y="414"/>
                  </a:cubicBezTo>
                  <a:cubicBezTo>
                    <a:pt x="272" y="478"/>
                    <a:pt x="235" y="472"/>
                    <a:pt x="215" y="463"/>
                  </a:cubicBezTo>
                  <a:cubicBezTo>
                    <a:pt x="192" y="452"/>
                    <a:pt x="175" y="429"/>
                    <a:pt x="195" y="384"/>
                  </a:cubicBezTo>
                  <a:cubicBezTo>
                    <a:pt x="218" y="332"/>
                    <a:pt x="261" y="298"/>
                    <a:pt x="325" y="294"/>
                  </a:cubicBezTo>
                  <a:cubicBezTo>
                    <a:pt x="304" y="230"/>
                    <a:pt x="257" y="219"/>
                    <a:pt x="230" y="218"/>
                  </a:cubicBezTo>
                  <a:cubicBezTo>
                    <a:pt x="203" y="216"/>
                    <a:pt x="206" y="199"/>
                    <a:pt x="206" y="170"/>
                  </a:cubicBezTo>
                  <a:cubicBezTo>
                    <a:pt x="210" y="79"/>
                    <a:pt x="156" y="23"/>
                    <a:pt x="110" y="0"/>
                  </a:cubicBezTo>
                  <a:cubicBezTo>
                    <a:pt x="114" y="201"/>
                    <a:pt x="44" y="443"/>
                    <a:pt x="4" y="543"/>
                  </a:cubicBezTo>
                  <a:cubicBezTo>
                    <a:pt x="0" y="554"/>
                    <a:pt x="4" y="565"/>
                    <a:pt x="14" y="57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93A0D6B5-0CE5-4A86-9501-FD892BBEF1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48900" y="163513"/>
              <a:ext cx="1928812" cy="2552700"/>
            </a:xfrm>
            <a:custGeom>
              <a:avLst/>
              <a:gdLst>
                <a:gd name="T0" fmla="*/ 1230 w 5356"/>
                <a:gd name="T1" fmla="*/ 978 h 7085"/>
                <a:gd name="T2" fmla="*/ 1513 w 5356"/>
                <a:gd name="T3" fmla="*/ 2197 h 7085"/>
                <a:gd name="T4" fmla="*/ 2104 w 5356"/>
                <a:gd name="T5" fmla="*/ 3594 h 7085"/>
                <a:gd name="T6" fmla="*/ 1305 w 5356"/>
                <a:gd name="T7" fmla="*/ 4281 h 7085"/>
                <a:gd name="T8" fmla="*/ 1618 w 5356"/>
                <a:gd name="T9" fmla="*/ 6404 h 7085"/>
                <a:gd name="T10" fmla="*/ 3556 w 5356"/>
                <a:gd name="T11" fmla="*/ 6867 h 7085"/>
                <a:gd name="T12" fmla="*/ 3974 w 5356"/>
                <a:gd name="T13" fmla="*/ 6684 h 7085"/>
                <a:gd name="T14" fmla="*/ 3975 w 5356"/>
                <a:gd name="T15" fmla="*/ 6683 h 7085"/>
                <a:gd name="T16" fmla="*/ 5191 w 5356"/>
                <a:gd name="T17" fmla="*/ 5543 h 7085"/>
                <a:gd name="T18" fmla="*/ 5356 w 5356"/>
                <a:gd name="T19" fmla="*/ 5312 h 7085"/>
                <a:gd name="T20" fmla="*/ 5356 w 5356"/>
                <a:gd name="T21" fmla="*/ 21 h 7085"/>
                <a:gd name="T22" fmla="*/ 4150 w 5356"/>
                <a:gd name="T23" fmla="*/ 401 h 7085"/>
                <a:gd name="T24" fmla="*/ 2576 w 5356"/>
                <a:gd name="T25" fmla="*/ 416 h 7085"/>
                <a:gd name="T26" fmla="*/ 1230 w 5356"/>
                <a:gd name="T27" fmla="*/ 978 h 7085"/>
                <a:gd name="T28" fmla="*/ 780 w 5356"/>
                <a:gd name="T29" fmla="*/ 2449 h 7085"/>
                <a:gd name="T30" fmla="*/ 534 w 5356"/>
                <a:gd name="T31" fmla="*/ 2523 h 7085"/>
                <a:gd name="T32" fmla="*/ 268 w 5356"/>
                <a:gd name="T33" fmla="*/ 3535 h 7085"/>
                <a:gd name="T34" fmla="*/ 435 w 5356"/>
                <a:gd name="T35" fmla="*/ 3735 h 7085"/>
                <a:gd name="T36" fmla="*/ 991 w 5356"/>
                <a:gd name="T37" fmla="*/ 3810 h 7085"/>
                <a:gd name="T38" fmla="*/ 1524 w 5356"/>
                <a:gd name="T39" fmla="*/ 3276 h 7085"/>
                <a:gd name="T40" fmla="*/ 1526 w 5356"/>
                <a:gd name="T41" fmla="*/ 3251 h 7085"/>
                <a:gd name="T42" fmla="*/ 1528 w 5356"/>
                <a:gd name="T43" fmla="*/ 3236 h 7085"/>
                <a:gd name="T44" fmla="*/ 1512 w 5356"/>
                <a:gd name="T45" fmla="*/ 3087 h 7085"/>
                <a:gd name="T46" fmla="*/ 1399 w 5356"/>
                <a:gd name="T47" fmla="*/ 2831 h 7085"/>
                <a:gd name="T48" fmla="*/ 780 w 5356"/>
                <a:gd name="T49" fmla="*/ 2449 h 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56" h="7085">
                  <a:moveTo>
                    <a:pt x="1230" y="978"/>
                  </a:moveTo>
                  <a:cubicBezTo>
                    <a:pt x="1014" y="1477"/>
                    <a:pt x="1123" y="1834"/>
                    <a:pt x="1513" y="2197"/>
                  </a:cubicBezTo>
                  <a:cubicBezTo>
                    <a:pt x="1904" y="2559"/>
                    <a:pt x="2331" y="3101"/>
                    <a:pt x="2104" y="3594"/>
                  </a:cubicBezTo>
                  <a:cubicBezTo>
                    <a:pt x="1951" y="3927"/>
                    <a:pt x="1570" y="4044"/>
                    <a:pt x="1305" y="4281"/>
                  </a:cubicBezTo>
                  <a:cubicBezTo>
                    <a:pt x="771" y="4756"/>
                    <a:pt x="1141" y="5857"/>
                    <a:pt x="1618" y="6404"/>
                  </a:cubicBezTo>
                  <a:cubicBezTo>
                    <a:pt x="2096" y="6951"/>
                    <a:pt x="2891" y="7085"/>
                    <a:pt x="3556" y="6867"/>
                  </a:cubicBezTo>
                  <a:cubicBezTo>
                    <a:pt x="3701" y="6819"/>
                    <a:pt x="3840" y="6757"/>
                    <a:pt x="3974" y="6684"/>
                  </a:cubicBezTo>
                  <a:lnTo>
                    <a:pt x="3975" y="6683"/>
                  </a:lnTo>
                  <a:cubicBezTo>
                    <a:pt x="4453" y="6418"/>
                    <a:pt x="4859" y="6002"/>
                    <a:pt x="5191" y="5543"/>
                  </a:cubicBezTo>
                  <a:cubicBezTo>
                    <a:pt x="5246" y="5467"/>
                    <a:pt x="5300" y="5388"/>
                    <a:pt x="5356" y="5312"/>
                  </a:cubicBezTo>
                  <a:lnTo>
                    <a:pt x="5356" y="21"/>
                  </a:lnTo>
                  <a:cubicBezTo>
                    <a:pt x="4920" y="0"/>
                    <a:pt x="4538" y="231"/>
                    <a:pt x="4150" y="401"/>
                  </a:cubicBezTo>
                  <a:cubicBezTo>
                    <a:pt x="3529" y="674"/>
                    <a:pt x="3170" y="622"/>
                    <a:pt x="2576" y="416"/>
                  </a:cubicBezTo>
                  <a:cubicBezTo>
                    <a:pt x="2126" y="261"/>
                    <a:pt x="1428" y="521"/>
                    <a:pt x="1230" y="978"/>
                  </a:cubicBezTo>
                  <a:close/>
                  <a:moveTo>
                    <a:pt x="780" y="2449"/>
                  </a:moveTo>
                  <a:cubicBezTo>
                    <a:pt x="694" y="2456"/>
                    <a:pt x="611" y="2481"/>
                    <a:pt x="534" y="2523"/>
                  </a:cubicBezTo>
                  <a:cubicBezTo>
                    <a:pt x="158" y="2760"/>
                    <a:pt x="0" y="3132"/>
                    <a:pt x="268" y="3535"/>
                  </a:cubicBezTo>
                  <a:cubicBezTo>
                    <a:pt x="321" y="3615"/>
                    <a:pt x="376" y="3683"/>
                    <a:pt x="435" y="3735"/>
                  </a:cubicBezTo>
                  <a:cubicBezTo>
                    <a:pt x="586" y="3870"/>
                    <a:pt x="761" y="3908"/>
                    <a:pt x="991" y="3810"/>
                  </a:cubicBezTo>
                  <a:cubicBezTo>
                    <a:pt x="1299" y="3679"/>
                    <a:pt x="1493" y="3526"/>
                    <a:pt x="1524" y="3276"/>
                  </a:cubicBezTo>
                  <a:cubicBezTo>
                    <a:pt x="1525" y="3267"/>
                    <a:pt x="1526" y="3259"/>
                    <a:pt x="1526" y="3251"/>
                  </a:cubicBezTo>
                  <a:cubicBezTo>
                    <a:pt x="1527" y="3246"/>
                    <a:pt x="1528" y="3241"/>
                    <a:pt x="1528" y="3236"/>
                  </a:cubicBezTo>
                  <a:cubicBezTo>
                    <a:pt x="1532" y="3181"/>
                    <a:pt x="1527" y="3135"/>
                    <a:pt x="1512" y="3087"/>
                  </a:cubicBezTo>
                  <a:cubicBezTo>
                    <a:pt x="1489" y="2995"/>
                    <a:pt x="1447" y="2907"/>
                    <a:pt x="1399" y="2831"/>
                  </a:cubicBezTo>
                  <a:cubicBezTo>
                    <a:pt x="1269" y="2625"/>
                    <a:pt x="1029" y="2378"/>
                    <a:pt x="780" y="2449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pic>
        <p:nvPicPr>
          <p:cNvPr id="25" name="Kuva 24">
            <a:extLst>
              <a:ext uri="{FF2B5EF4-FFF2-40B4-BE49-F238E27FC236}">
                <a16:creationId xmlns:a16="http://schemas.microsoft.com/office/drawing/2014/main" id="{3F68B0ED-E95F-4AEC-B36A-163011EF1E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212" y="3914285"/>
            <a:ext cx="2194560" cy="118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488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3360C-FE45-4FCE-B444-74AF7B91E73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510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ABF6-69E4-49A8-8BA4-CE05D33A70D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ECC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780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9B76-8420-449E-B6F0-476B2C5502E3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621" y="6124534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44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4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7C405-E9BA-4634-845B-DBD69C364E76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940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65C-0ACD-4B65-A1DF-0AE00C1BEA2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36065103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F892-9FCB-4D87-AAC8-706A032CF24E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</p:spTree>
    <p:extLst>
      <p:ext uri="{BB962C8B-B14F-4D97-AF65-F5344CB8AC3E}">
        <p14:creationId xmlns:p14="http://schemas.microsoft.com/office/powerpoint/2010/main" val="21969086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ACE52D7-1F93-4D3B-B89F-E50F5221309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457876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4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3BA0B7-FD4B-4796-82A1-7EE7AD1082E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40240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1B4716-86FA-41DD-B7B6-247140DD57E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1037" y="27340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444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A318-B5BC-4EF0-8D63-4C08EB33C6A0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9785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EBD4E-7936-4C1C-99C7-49C647895C2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2366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6D5EC-31D0-4E4D-A74A-934D2A10ACC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770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642DC-A3DF-490E-BF8E-B67F0DDAC4D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491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25C64-A283-46BC-8D25-05357387559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286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31BFAA6-BD5B-45F8-8DA1-A1F57815D522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929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D8E590-8045-4F3A-8C99-669A633C0C3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522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41A23-3256-4F01-8F6E-08766DFCA82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530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EEF7-CD66-46BE-A385-2449806D3C60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927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6923E-3C23-4BDF-AA5D-B6F3050E742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1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6D17D7-E9F7-4D00-BB6E-42BD790DB0B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131796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D3A9-0529-49DB-9C31-BB8990E35D6C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033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D9ED-96AC-46DE-8DE2-4C9C820F6AB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577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D24029-ECBD-44AB-A55C-5DD4B34FD758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583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028633-6103-4861-8FCD-2B2415AADEB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092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10D3-EFB8-49CE-806A-438313BD972A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643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A712-E533-4CB3-84C2-D5D348623EB3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5465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6DC02-3892-4D81-B93F-5EAB433AA0E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702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17AA7-CD36-4174-A593-825B66333A5A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66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D9F25-71DF-4A89-8846-09D038062D09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832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2209763-8ACA-4179-B5C5-79DC51628916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AB5077A1-D8AA-414A-AC0B-0C5211DD1B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4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2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rgbClr val="E0C09F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rgbClr val="E0C09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F8901E5F-E743-4563-BE5B-8B4115EC5E81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285186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1CD424-9626-4121-A061-5A00DC2AC969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8EA35F40-FF2B-48E3-8F69-FDBD969838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170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DBD5C-AE26-407F-9D8D-3A9AF67D5740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6118B178-BC09-4607-9988-D4444BF5DB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016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ECC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D9D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F3AF-98A9-4F02-AD8B-D8E1DDAB440C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6" name="Kuva 15">
            <a:extLst>
              <a:ext uri="{FF2B5EF4-FFF2-40B4-BE49-F238E27FC236}">
                <a16:creationId xmlns:a16="http://schemas.microsoft.com/office/drawing/2014/main" id="{EB3FFB57-B176-4D74-B604-3C803FFC82E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819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3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A90B-6EF6-41B9-87DE-D6FCF08AD2DC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6118B178-BC09-4607-9988-D4444BF5DB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613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0C6C-4BDB-453C-ABB3-B0E9E3ED4A09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736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2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F9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6F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6F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CB4F9-3F74-4C4E-B78D-D4FC0E0B50DE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704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3">
    <p:bg>
      <p:bgPr>
        <a:solidFill>
          <a:srgbClr val="236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338BC5-287A-4121-ADC2-9C0F5EBE080B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526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4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D1A549-1C85-42E6-A8B0-F662ADAEFF0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84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5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8B85F0-2AB8-467E-B2B5-2F7B26F603B8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342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6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05674-0731-4441-A72C-BF042317643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973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rgbClr val="E0C09F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rgbClr val="E0C09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791D6DF2-00A9-46A5-84F1-CF845F543CE3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40234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4">
    <p:bg>
      <p:bgPr>
        <a:solidFill>
          <a:srgbClr val="FFB2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66433E-C569-479F-8885-634A554EBED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31993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5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24BAB4-7A50-4285-A8AF-2E76234A09B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8246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Ryhmä 17">
            <a:extLst>
              <a:ext uri="{FF2B5EF4-FFF2-40B4-BE49-F238E27FC236}">
                <a16:creationId xmlns:a16="http://schemas.microsoft.com/office/drawing/2014/main" id="{EF0C7F69-67FB-4466-89F3-B0AD00AEFE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0" y="0"/>
            <a:ext cx="12193200" cy="6862264"/>
            <a:chOff x="28576" y="14288"/>
            <a:chExt cx="12134850" cy="68294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34792C5-13ED-4754-B07E-752F3FE4F3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3788" y="14288"/>
              <a:ext cx="3449638" cy="3195638"/>
            </a:xfrm>
            <a:custGeom>
              <a:avLst/>
              <a:gdLst>
                <a:gd name="T0" fmla="*/ 9630 w 9630"/>
                <a:gd name="T1" fmla="*/ 8173 h 8914"/>
                <a:gd name="T2" fmla="*/ 9061 w 9630"/>
                <a:gd name="T3" fmla="*/ 5919 h 8914"/>
                <a:gd name="T4" fmla="*/ 7449 w 9630"/>
                <a:gd name="T5" fmla="*/ 3154 h 8914"/>
                <a:gd name="T6" fmla="*/ 6545 w 9630"/>
                <a:gd name="T7" fmla="*/ 2774 h 8914"/>
                <a:gd name="T8" fmla="*/ 6753 w 9630"/>
                <a:gd name="T9" fmla="*/ 6469 h 8914"/>
                <a:gd name="T10" fmla="*/ 3878 w 9630"/>
                <a:gd name="T11" fmla="*/ 6168 h 8914"/>
                <a:gd name="T12" fmla="*/ 3514 w 9630"/>
                <a:gd name="T13" fmla="*/ 1207 h 8914"/>
                <a:gd name="T14" fmla="*/ 3042 w 9630"/>
                <a:gd name="T15" fmla="*/ 710 h 8914"/>
                <a:gd name="T16" fmla="*/ 2328 w 9630"/>
                <a:gd name="T17" fmla="*/ 1269 h 8914"/>
                <a:gd name="T18" fmla="*/ 2328 w 9630"/>
                <a:gd name="T19" fmla="*/ 2375 h 8914"/>
                <a:gd name="T20" fmla="*/ 2206 w 9630"/>
                <a:gd name="T21" fmla="*/ 3367 h 8914"/>
                <a:gd name="T22" fmla="*/ 644 w 9630"/>
                <a:gd name="T23" fmla="*/ 3286 h 8914"/>
                <a:gd name="T24" fmla="*/ 983 w 9630"/>
                <a:gd name="T25" fmla="*/ 0 h 8914"/>
                <a:gd name="T26" fmla="*/ 9630 w 9630"/>
                <a:gd name="T27" fmla="*/ 0 h 8914"/>
                <a:gd name="T28" fmla="*/ 9630 w 9630"/>
                <a:gd name="T29" fmla="*/ 8173 h 8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30" h="8914">
                  <a:moveTo>
                    <a:pt x="9630" y="8173"/>
                  </a:moveTo>
                  <a:cubicBezTo>
                    <a:pt x="9434" y="7424"/>
                    <a:pt x="9281" y="6660"/>
                    <a:pt x="9061" y="5919"/>
                  </a:cubicBezTo>
                  <a:cubicBezTo>
                    <a:pt x="8747" y="4868"/>
                    <a:pt x="8270" y="3830"/>
                    <a:pt x="7449" y="3154"/>
                  </a:cubicBezTo>
                  <a:cubicBezTo>
                    <a:pt x="7097" y="2865"/>
                    <a:pt x="6957" y="2563"/>
                    <a:pt x="6545" y="2774"/>
                  </a:cubicBezTo>
                  <a:cubicBezTo>
                    <a:pt x="6024" y="3040"/>
                    <a:pt x="6602" y="5814"/>
                    <a:pt x="6753" y="6469"/>
                  </a:cubicBezTo>
                  <a:cubicBezTo>
                    <a:pt x="7320" y="8914"/>
                    <a:pt x="4279" y="8559"/>
                    <a:pt x="3878" y="6168"/>
                  </a:cubicBezTo>
                  <a:cubicBezTo>
                    <a:pt x="3555" y="4242"/>
                    <a:pt x="4200" y="2701"/>
                    <a:pt x="3514" y="1207"/>
                  </a:cubicBezTo>
                  <a:cubicBezTo>
                    <a:pt x="3413" y="989"/>
                    <a:pt x="3269" y="765"/>
                    <a:pt x="3042" y="710"/>
                  </a:cubicBezTo>
                  <a:cubicBezTo>
                    <a:pt x="2728" y="635"/>
                    <a:pt x="2415" y="938"/>
                    <a:pt x="2328" y="1269"/>
                  </a:cubicBezTo>
                  <a:cubicBezTo>
                    <a:pt x="2241" y="1599"/>
                    <a:pt x="2283" y="2039"/>
                    <a:pt x="2328" y="2375"/>
                  </a:cubicBezTo>
                  <a:cubicBezTo>
                    <a:pt x="2374" y="2710"/>
                    <a:pt x="2387" y="3079"/>
                    <a:pt x="2206" y="3367"/>
                  </a:cubicBezTo>
                  <a:cubicBezTo>
                    <a:pt x="1864" y="3911"/>
                    <a:pt x="1030" y="3773"/>
                    <a:pt x="644" y="3286"/>
                  </a:cubicBezTo>
                  <a:cubicBezTo>
                    <a:pt x="0" y="2474"/>
                    <a:pt x="675" y="1310"/>
                    <a:pt x="983" y="0"/>
                  </a:cubicBezTo>
                  <a:lnTo>
                    <a:pt x="9630" y="0"/>
                  </a:lnTo>
                  <a:lnTo>
                    <a:pt x="9630" y="81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57D3DC12-2AB8-442E-A2B3-B20C49742C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3703638"/>
              <a:ext cx="2260600" cy="3140075"/>
            </a:xfrm>
            <a:custGeom>
              <a:avLst/>
              <a:gdLst>
                <a:gd name="T0" fmla="*/ 5817 w 6311"/>
                <a:gd name="T1" fmla="*/ 8760 h 8760"/>
                <a:gd name="T2" fmla="*/ 6135 w 6311"/>
                <a:gd name="T3" fmla="*/ 6444 h 8760"/>
                <a:gd name="T4" fmla="*/ 3976 w 6311"/>
                <a:gd name="T5" fmla="*/ 4315 h 8760"/>
                <a:gd name="T6" fmla="*/ 2249 w 6311"/>
                <a:gd name="T7" fmla="*/ 1713 h 8760"/>
                <a:gd name="T8" fmla="*/ 0 w 6311"/>
                <a:gd name="T9" fmla="*/ 65 h 8760"/>
                <a:gd name="T10" fmla="*/ 0 w 6311"/>
                <a:gd name="T11" fmla="*/ 8760 h 8760"/>
                <a:gd name="T12" fmla="*/ 5817 w 6311"/>
                <a:gd name="T13" fmla="*/ 8760 h 8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1" h="8760">
                  <a:moveTo>
                    <a:pt x="5817" y="8760"/>
                  </a:moveTo>
                  <a:cubicBezTo>
                    <a:pt x="6107" y="7955"/>
                    <a:pt x="6311" y="7064"/>
                    <a:pt x="6135" y="6444"/>
                  </a:cubicBezTo>
                  <a:cubicBezTo>
                    <a:pt x="5817" y="5323"/>
                    <a:pt x="4828" y="4874"/>
                    <a:pt x="3976" y="4315"/>
                  </a:cubicBezTo>
                  <a:cubicBezTo>
                    <a:pt x="2850" y="3577"/>
                    <a:pt x="2550" y="2923"/>
                    <a:pt x="2249" y="1713"/>
                  </a:cubicBezTo>
                  <a:cubicBezTo>
                    <a:pt x="2032" y="839"/>
                    <a:pt x="946" y="0"/>
                    <a:pt x="0" y="65"/>
                  </a:cubicBezTo>
                  <a:lnTo>
                    <a:pt x="0" y="8760"/>
                  </a:lnTo>
                  <a:lnTo>
                    <a:pt x="5817" y="876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11C0F6C0-C73C-4038-9828-4802984584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39213" y="4800600"/>
              <a:ext cx="3224213" cy="2043113"/>
            </a:xfrm>
            <a:custGeom>
              <a:avLst/>
              <a:gdLst>
                <a:gd name="T0" fmla="*/ 9001 w 9001"/>
                <a:gd name="T1" fmla="*/ 351 h 5698"/>
                <a:gd name="T2" fmla="*/ 4492 w 9001"/>
                <a:gd name="T3" fmla="*/ 730 h 5698"/>
                <a:gd name="T4" fmla="*/ 2761 w 9001"/>
                <a:gd name="T5" fmla="*/ 1486 h 5698"/>
                <a:gd name="T6" fmla="*/ 196 w 9001"/>
                <a:gd name="T7" fmla="*/ 4004 h 5698"/>
                <a:gd name="T8" fmla="*/ 94 w 9001"/>
                <a:gd name="T9" fmla="*/ 5698 h 5698"/>
                <a:gd name="T10" fmla="*/ 9001 w 9001"/>
                <a:gd name="T11" fmla="*/ 5698 h 5698"/>
                <a:gd name="T12" fmla="*/ 9001 w 9001"/>
                <a:gd name="T13" fmla="*/ 351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01" h="5698">
                  <a:moveTo>
                    <a:pt x="9001" y="351"/>
                  </a:moveTo>
                  <a:cubicBezTo>
                    <a:pt x="7468" y="0"/>
                    <a:pt x="5988" y="196"/>
                    <a:pt x="4492" y="730"/>
                  </a:cubicBezTo>
                  <a:cubicBezTo>
                    <a:pt x="3897" y="942"/>
                    <a:pt x="3319" y="1196"/>
                    <a:pt x="2761" y="1486"/>
                  </a:cubicBezTo>
                  <a:cubicBezTo>
                    <a:pt x="1712" y="2031"/>
                    <a:pt x="622" y="2783"/>
                    <a:pt x="196" y="4004"/>
                  </a:cubicBezTo>
                  <a:cubicBezTo>
                    <a:pt x="3" y="4557"/>
                    <a:pt x="0" y="5132"/>
                    <a:pt x="94" y="5698"/>
                  </a:cubicBezTo>
                  <a:lnTo>
                    <a:pt x="9001" y="5698"/>
                  </a:lnTo>
                  <a:lnTo>
                    <a:pt x="9001" y="351"/>
                  </a:ln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dirty="0"/>
            </a:p>
          </p:txBody>
        </p:sp>
      </p:grp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BD3988B-505C-4A43-9233-C39AB400D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0081" y="229365"/>
            <a:ext cx="1026205" cy="204481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fld id="{2A7E3B0E-B251-407B-8636-10AD5910FED4}" type="datetime1">
              <a:rPr lang="fi-FI" smtClean="0"/>
              <a:t>14.5.2024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A39CC0E-82E0-4C8B-92E1-CE7DE6254A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183" y="2351314"/>
            <a:ext cx="7197634" cy="215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0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29" Type="http://schemas.openxmlformats.org/officeDocument/2006/relationships/slideLayout" Target="../slideLayouts/slideLayout50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28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8.xml"/><Relationship Id="rId3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6C92F02F-BB91-4F5D-9986-38A851A58566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5999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69" r:id="rId3"/>
    <p:sldLayoutId id="2147483659" r:id="rId4"/>
    <p:sldLayoutId id="2147483670" r:id="rId5"/>
    <p:sldLayoutId id="2147483671" r:id="rId6"/>
    <p:sldLayoutId id="2147483672" r:id="rId7"/>
    <p:sldLayoutId id="2147483673" r:id="rId8"/>
    <p:sldLayoutId id="2147483658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3F0C5D76-F752-4F95-BA63-C3B7D9AE33C8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4088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2" r:id="rId2"/>
    <p:sldLayoutId id="2147483684" r:id="rId3"/>
    <p:sldLayoutId id="2147483683" r:id="rId4"/>
    <p:sldLayoutId id="2147483652" r:id="rId5"/>
    <p:sldLayoutId id="2147483660" r:id="rId6"/>
    <p:sldLayoutId id="2147483680" r:id="rId7"/>
    <p:sldLayoutId id="2147483681" r:id="rId8"/>
    <p:sldLayoutId id="2147483654" r:id="rId9"/>
    <p:sldLayoutId id="2147483655" r:id="rId10"/>
    <p:sldLayoutId id="2147483666" r:id="rId11"/>
    <p:sldLayoutId id="2147483713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46DEC1E8-9372-441F-8A25-8647F0D9BBF1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3891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61" r:id="rId2"/>
    <p:sldLayoutId id="2147483685" r:id="rId3"/>
    <p:sldLayoutId id="2147483687" r:id="rId4"/>
    <p:sldLayoutId id="2147483690" r:id="rId5"/>
    <p:sldLayoutId id="2147483662" r:id="rId6"/>
    <p:sldLayoutId id="2147483688" r:id="rId7"/>
    <p:sldLayoutId id="2147483689" r:id="rId8"/>
    <p:sldLayoutId id="2147483664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6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665" r:id="rId23"/>
    <p:sldLayoutId id="2147483706" r:id="rId24"/>
    <p:sldLayoutId id="2147483707" r:id="rId25"/>
    <p:sldLayoutId id="2147483708" r:id="rId26"/>
    <p:sldLayoutId id="2147483709" r:id="rId27"/>
    <p:sldLayoutId id="2147483711" r:id="rId28"/>
    <p:sldLayoutId id="2147483712" r:id="rId2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 dirty="0"/>
              <a:t>Esityksen nimi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090824B3-8E52-45C6-B36B-800297486258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4" r:id="rId2"/>
    <p:sldLayoutId id="2147483715" r:id="rId3"/>
    <p:sldLayoutId id="2147483651" r:id="rId4"/>
    <p:sldLayoutId id="2147483674" r:id="rId5"/>
    <p:sldLayoutId id="2147483675" r:id="rId6"/>
    <p:sldLayoutId id="2147483676" r:id="rId7"/>
    <p:sldLayoutId id="2147483678" r:id="rId8"/>
    <p:sldLayoutId id="2147483679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EBB3A80-760B-4942-B0C4-CCF6F7E7F7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695795"/>
            <a:ext cx="7354088" cy="2398457"/>
          </a:xfrm>
        </p:spPr>
        <p:txBody>
          <a:bodyPr/>
          <a:lstStyle/>
          <a:p>
            <a:r>
              <a:rPr lang="fi-FI" sz="4800" dirty="0" smtClean="0"/>
              <a:t>Hoidon järjestäminen</a:t>
            </a:r>
            <a:br>
              <a:rPr lang="fi-FI" sz="4800" dirty="0" smtClean="0"/>
            </a:br>
            <a:r>
              <a:rPr lang="fi-FI" sz="2400" dirty="0"/>
              <a:t>Luonnonsuojelulain 65 §:n tiukasti suojellut luontotyypit </a:t>
            </a:r>
            <a:r>
              <a:rPr lang="fi-FI" sz="4800" dirty="0"/>
              <a:t/>
            </a:r>
            <a:br>
              <a:rPr lang="fi-FI" sz="4800" dirty="0"/>
            </a:br>
            <a:endParaRPr lang="fi-FI" sz="4800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E8A847C2-E55B-4DB3-AC08-29B448E91A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447309"/>
            <a:ext cx="6788822" cy="1054502"/>
          </a:xfrm>
        </p:spPr>
        <p:txBody>
          <a:bodyPr/>
          <a:lstStyle/>
          <a:p>
            <a:r>
              <a:rPr lang="fi-FI" b="1" dirty="0" smtClean="0"/>
              <a:t>Koulutus 10.5.2024</a:t>
            </a:r>
          </a:p>
          <a:p>
            <a:r>
              <a:rPr lang="fi-FI" b="1" dirty="0" smtClean="0"/>
              <a:t>Luonnonsuojelulain </a:t>
            </a:r>
            <a:r>
              <a:rPr lang="fi-FI" b="1" dirty="0"/>
              <a:t>65 §:n tiukasti suojellut luontotyypit</a:t>
            </a:r>
          </a:p>
          <a:p>
            <a:r>
              <a:rPr lang="fi-FI" dirty="0" smtClean="0"/>
              <a:t>Ohjelmapäällikkö </a:t>
            </a:r>
            <a:r>
              <a:rPr lang="fi-FI" dirty="0"/>
              <a:t>Maaret Väänänen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406AF15-7D87-4EA1-8E96-18EF465D9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A26A7-7B13-408A-98A5-0AA9F8D9A213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39D64EC4-9471-4A1A-860F-71F90CC66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01625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E01CE37-F63B-40B7-9B35-2E753EFBBD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16131"/>
            <a:ext cx="7489767" cy="1562793"/>
          </a:xfrm>
        </p:spPr>
        <p:txBody>
          <a:bodyPr/>
          <a:lstStyle/>
          <a:p>
            <a:r>
              <a:rPr lang="fi-FI" sz="3600" dirty="0" smtClean="0"/>
              <a:t>Hoitotarpeen tunnistaminen?</a:t>
            </a:r>
            <a:endParaRPr lang="fi-FI" sz="3600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984AE33-F1A6-4215-B43E-5186D6DE6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10" y="914400"/>
            <a:ext cx="6317672" cy="483800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Luontotyyppien inventointivaiheessa on hyvä mahdollisuuksien mukaan tunnistaa hoitoa kaipaavat kohteet ja arvioida hoidon kiireellisyyttä. Hoitotarpeen arviointi tuleekin kirjata kaikilta kohteilta.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Luontotyypin </a:t>
            </a:r>
            <a:r>
              <a:rPr lang="fi-FI" dirty="0" smtClean="0"/>
              <a:t>hoitotarve on </a:t>
            </a:r>
            <a:r>
              <a:rPr lang="fi-FI" dirty="0"/>
              <a:t>keskeistä kirjata ylös jo inventointivaiheessa, jotta </a:t>
            </a:r>
            <a:r>
              <a:rPr lang="fi-FI" dirty="0" smtClean="0"/>
              <a:t>luontotyypin </a:t>
            </a:r>
            <a:r>
              <a:rPr lang="fi-FI" dirty="0"/>
              <a:t>tarvitsema </a:t>
            </a:r>
            <a:r>
              <a:rPr lang="fi-FI" dirty="0" smtClean="0"/>
              <a:t>hoito ei </a:t>
            </a:r>
            <a:r>
              <a:rPr lang="fi-FI" dirty="0"/>
              <a:t>jää </a:t>
            </a:r>
            <a:r>
              <a:rPr lang="fi-FI" dirty="0" smtClean="0"/>
              <a:t>toteutumatta </a:t>
            </a:r>
            <a:r>
              <a:rPr lang="fi-FI" dirty="0"/>
              <a:t>esimerkiksi ELY-keskuksen sisäisten tietokatkosten tai heikon ennakoinnin vuoksi.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Varsinainen hoitokohteiden priorisointi ja toimien suunnittelu tehdään myöhemmin esim. </a:t>
            </a:r>
            <a:r>
              <a:rPr lang="fi-FI" dirty="0"/>
              <a:t>ELY-keskusten Helmi-ohjelman </a:t>
            </a:r>
            <a:r>
              <a:rPr lang="fi-FI" dirty="0" smtClean="0"/>
              <a:t>suunnittelijoiden toimesta.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Kaikkien </a:t>
            </a:r>
            <a:r>
              <a:rPr lang="fi-FI" dirty="0"/>
              <a:t>luonnonsuojelulain turvaamien luontotyyppien </a:t>
            </a:r>
            <a:r>
              <a:rPr lang="fi-FI" dirty="0" smtClean="0"/>
              <a:t>hoitoon </a:t>
            </a:r>
            <a:r>
              <a:rPr lang="fi-FI" dirty="0"/>
              <a:t>ei </a:t>
            </a:r>
            <a:r>
              <a:rPr lang="fi-FI" dirty="0" smtClean="0"/>
              <a:t>ole </a:t>
            </a:r>
            <a:r>
              <a:rPr lang="fi-FI" dirty="0"/>
              <a:t>vakiintuneita käytäntöjä, ja </a:t>
            </a:r>
            <a:r>
              <a:rPr lang="fi-FI" dirty="0" smtClean="0"/>
              <a:t>hoidon suunnittelun yhteydessä onkin </a:t>
            </a:r>
            <a:r>
              <a:rPr lang="fi-FI" dirty="0"/>
              <a:t>arvioitava realistisesti </a:t>
            </a:r>
            <a:r>
              <a:rPr lang="fi-FI" dirty="0" smtClean="0"/>
              <a:t>hoidolla saavutettava </a:t>
            </a:r>
            <a:r>
              <a:rPr lang="fi-FI" dirty="0"/>
              <a:t>luontotyypin tilan paraneminen, </a:t>
            </a:r>
            <a:r>
              <a:rPr lang="fi-FI" dirty="0" smtClean="0"/>
              <a:t>hoidon </a:t>
            </a:r>
            <a:r>
              <a:rPr lang="fi-FI" dirty="0"/>
              <a:t>toistuvuuden tarve ja kustannustehokkuus. </a:t>
            </a:r>
            <a:endParaRPr lang="fi-FI" dirty="0" smtClean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F564870A-E1FE-4859-BC49-4287F5EA6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5E9D-1224-49DC-9E9D-C7A6BCABDDF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8599F70E-8DD2-40DA-9D49-2C9587472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2</a:t>
            </a:fld>
            <a:endParaRPr lang="fi-FI" dirty="0"/>
          </a:p>
        </p:txBody>
      </p:sp>
      <p:pic>
        <p:nvPicPr>
          <p:cNvPr id="9" name="Kuvan paikkamerkki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9" b="61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9775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E01CE37-F63B-40B7-9B35-2E753EFBBD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432263"/>
            <a:ext cx="7489767" cy="1213657"/>
          </a:xfrm>
        </p:spPr>
        <p:txBody>
          <a:bodyPr/>
          <a:lstStyle/>
          <a:p>
            <a:r>
              <a:rPr lang="fi-FI" sz="3600" dirty="0" smtClean="0"/>
              <a:t>Suojeltujen </a:t>
            </a:r>
            <a:r>
              <a:rPr lang="fi-FI" sz="3600" dirty="0"/>
              <a:t>luontotyyppien heikentämiskielto 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984AE33-F1A6-4215-B43E-5186D6DE6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6131" y="1720735"/>
            <a:ext cx="6475615" cy="400673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Tiukasti </a:t>
            </a:r>
            <a:r>
              <a:rPr lang="fi-FI" dirty="0"/>
              <a:t>suojeltujen luontotyyppien heikentämiskielto on voimassa suoraan lain nojalla, ilman rajauspäätösmenettelyä. </a:t>
            </a:r>
            <a:endParaRPr lang="fi-FI" dirty="0" smtClean="0"/>
          </a:p>
          <a:p>
            <a:endParaRPr lang="fi-FI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Tiukasti </a:t>
            </a:r>
            <a:r>
              <a:rPr lang="fi-FI" dirty="0"/>
              <a:t>suojelluilla luontotyypeillä mahdollisesti tarvittavien hoitotoimenpiteiden toteutusta suunniteltaessa maanomistajan on suositeltavaa olla yhteydessä ELY-keskukseen, jotta toimenpiteiden lainmukaisuudesta ja oikeasuuntaisesta vaikuttavuudesta voidaan ennakolta varmistua</a:t>
            </a:r>
            <a:r>
              <a:rPr lang="fi-FI" dirty="0" smtClean="0"/>
              <a:t>.</a:t>
            </a:r>
          </a:p>
          <a:p>
            <a:endParaRPr lang="fi-FI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Yksinkertaisimmillaan luontotyypin tilaa parantavat toimet voivat olla sellaisia, että maanomistaja voi niitä omatoimisesti toteuttaa ELYn ohjeiden mukaisesti.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 smtClean="0"/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F564870A-E1FE-4859-BC49-4287F5EA6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5E9D-1224-49DC-9E9D-C7A6BCABDDF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8599F70E-8DD2-40DA-9D49-2C9587472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3</a:t>
            </a:fld>
            <a:endParaRPr lang="fi-FI" dirty="0"/>
          </a:p>
        </p:txBody>
      </p:sp>
      <p:pic>
        <p:nvPicPr>
          <p:cNvPr id="7" name="Kuvan paikkamerkki 6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9" b="61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7262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E01CE37-F63B-40B7-9B35-2E753EFBBD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764" y="315885"/>
            <a:ext cx="7448204" cy="1463040"/>
          </a:xfrm>
        </p:spPr>
        <p:txBody>
          <a:bodyPr/>
          <a:lstStyle/>
          <a:p>
            <a:r>
              <a:rPr lang="fi-FI" sz="3200" dirty="0"/>
              <a:t>Luontotyyppien </a:t>
            </a:r>
            <a:r>
              <a:rPr lang="fi-FI" sz="3200" dirty="0" smtClean="0"/>
              <a:t>hoito</a:t>
            </a:r>
            <a:endParaRPr lang="fi-FI" sz="3200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984AE33-F1A6-4215-B43E-5186D6DE6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945" y="972589"/>
            <a:ext cx="6483927" cy="452922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Usein </a:t>
            </a:r>
            <a:r>
              <a:rPr lang="fi-FI" dirty="0"/>
              <a:t>heikentyneen luontotyypin hoito vaatii tarkempaa hoitosuunnittelua. Luonnonsuojelulain luontotyyppien hoidon suunnittelu ja/tai ohjaus kuuluvat ELY-keskuksen viranomaistehtäviin. </a:t>
            </a:r>
            <a:endParaRPr lang="fi-FI" dirty="0" smtClean="0"/>
          </a:p>
          <a:p>
            <a:endParaRPr lang="fi-FI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ELY-keskus </a:t>
            </a:r>
            <a:r>
              <a:rPr lang="fi-FI" dirty="0"/>
              <a:t>voi maanomistajan suostumuksella suunnitella ja toteuttaa tarpeellisia </a:t>
            </a:r>
            <a:r>
              <a:rPr lang="fi-FI" dirty="0" smtClean="0"/>
              <a:t>hoitotoimenpiteitä </a:t>
            </a:r>
            <a:r>
              <a:rPr lang="fi-FI" dirty="0"/>
              <a:t>tiukasti suojellulla </a:t>
            </a:r>
            <a:r>
              <a:rPr lang="fi-FI" dirty="0" smtClean="0"/>
              <a:t>luontotyypillä. </a:t>
            </a:r>
          </a:p>
          <a:p>
            <a:endParaRPr lang="fi-FI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>
                <a:solidFill>
                  <a:srgbClr val="E0C09F"/>
                </a:solidFill>
              </a:rPr>
              <a:t>Hoidettavien kohteiden </a:t>
            </a:r>
            <a:r>
              <a:rPr lang="fi-FI" dirty="0">
                <a:solidFill>
                  <a:srgbClr val="E0C09F"/>
                </a:solidFill>
              </a:rPr>
              <a:t>valinnassa tulee noudattaa luontotyyppien hoidon kiireellisyyteen, kustannuksiin, toimenpiteiden tekniseen toteutettavuuteen ja käytössä oleviin resursseihin pohjautuvaa priorisointia. </a:t>
            </a:r>
            <a:endParaRPr lang="fi-FI" dirty="0" smtClean="0">
              <a:solidFill>
                <a:srgbClr val="E0C09F"/>
              </a:solidFill>
            </a:endParaRPr>
          </a:p>
          <a:p>
            <a:endParaRPr lang="fi-FI" dirty="0" smtClean="0">
              <a:solidFill>
                <a:srgbClr val="E0C09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Tiukasti suojeltujen luontotyyppien hoitoon voidaan kohdistaa niihin ELY-keskukselle osoitettuja luonnonsuojelun resursseja. </a:t>
            </a:r>
            <a:endParaRPr lang="fi-FI" dirty="0">
              <a:solidFill>
                <a:srgbClr val="E0C09F"/>
              </a:solidFill>
            </a:endParaRP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F564870A-E1FE-4859-BC49-4287F5EA6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5E9D-1224-49DC-9E9D-C7A6BCABDDF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8599F70E-8DD2-40DA-9D49-2C9587472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4</a:t>
            </a:fld>
            <a:endParaRPr lang="fi-FI" dirty="0"/>
          </a:p>
        </p:txBody>
      </p:sp>
      <p:pic>
        <p:nvPicPr>
          <p:cNvPr id="7" name="Kuvan paikkamerkki 6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7" r="216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826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9C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n paikkamerkki 6">
            <a:extLst>
              <a:ext uri="{FF2B5EF4-FFF2-40B4-BE49-F238E27FC236}">
                <a16:creationId xmlns:a16="http://schemas.microsoft.com/office/drawing/2014/main" id="{F8B374DB-49A7-472A-AF03-B1E9523CA5CD}"/>
              </a:ext>
            </a:extLst>
          </p:cNvPr>
          <p:cNvSpPr txBox="1">
            <a:spLocks/>
          </p:cNvSpPr>
          <p:nvPr/>
        </p:nvSpPr>
        <p:spPr>
          <a:xfrm>
            <a:off x="1039814" y="2973387"/>
            <a:ext cx="4472534" cy="15573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spc="-2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975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800" kern="1200" spc="-1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80975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 spc="-1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1778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 spc="-1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96938" indent="-180975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600" kern="1200" spc="-1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smtClean="0"/>
              <a:t>Maaret Väänänen</a:t>
            </a:r>
          </a:p>
          <a:p>
            <a:r>
              <a:rPr lang="fi-FI" dirty="0" smtClean="0"/>
              <a:t>Ohjelmapäällikkö</a:t>
            </a:r>
          </a:p>
          <a:p>
            <a:r>
              <a:rPr lang="fi-FI" dirty="0" smtClean="0"/>
              <a:t>puh. 050 593 9803 </a:t>
            </a:r>
          </a:p>
          <a:p>
            <a:r>
              <a:rPr lang="fi-FI" dirty="0" smtClean="0"/>
              <a:t>maaret.vaananen@gov.fi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3"/>
          </p:nvPr>
        </p:nvSpPr>
        <p:spPr>
          <a:xfrm>
            <a:off x="887414" y="2493819"/>
            <a:ext cx="4472534" cy="188450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i-FI" sz="2400" dirty="0" smtClean="0"/>
              <a:t>Lisätietoja:</a:t>
            </a:r>
            <a:endParaRPr lang="fi-FI" sz="2400" dirty="0"/>
          </a:p>
        </p:txBody>
      </p:sp>
    </p:spTree>
    <p:extLst>
      <p:ext uri="{BB962C8B-B14F-4D97-AF65-F5344CB8AC3E}">
        <p14:creationId xmlns:p14="http://schemas.microsoft.com/office/powerpoint/2010/main" val="449008594"/>
      </p:ext>
    </p:extLst>
  </p:cSld>
  <p:clrMapOvr>
    <a:masterClrMapping/>
  </p:clrMapOvr>
</p:sld>
</file>

<file path=ppt/theme/theme1.xml><?xml version="1.0" encoding="utf-8"?>
<a:theme xmlns:a="http://schemas.openxmlformats.org/drawingml/2006/main" name="YM - otsikko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itys1" id="{467CA1F3-F497-47B7-8A17-85DF3122854B}" vid="{068A3918-2BCA-447B-8EAE-A570B9B01601}"/>
    </a:ext>
  </a:extLst>
</a:theme>
</file>

<file path=ppt/theme/theme2.xml><?xml version="1.0" encoding="utf-8"?>
<a:theme xmlns:a="http://schemas.openxmlformats.org/drawingml/2006/main" name="YM - sisältö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itys1" id="{467CA1F3-F497-47B7-8A17-85DF3122854B}" vid="{06B4E613-7C9F-41AF-8C1C-C4C911697BCF}"/>
    </a:ext>
  </a:extLst>
</a:theme>
</file>

<file path=ppt/theme/theme3.xml><?xml version="1.0" encoding="utf-8"?>
<a:theme xmlns:a="http://schemas.openxmlformats.org/drawingml/2006/main" name="YM - kuvalliset sisältö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itys1" id="{467CA1F3-F497-47B7-8A17-85DF3122854B}" vid="{8429E4D4-168A-40F4-8B69-6F215746F6BB}"/>
    </a:ext>
  </a:extLst>
</a:theme>
</file>

<file path=ppt/theme/theme4.xml><?xml version="1.0" encoding="utf-8"?>
<a:theme xmlns:a="http://schemas.openxmlformats.org/drawingml/2006/main" name="YM - nostot ja väli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itys1" id="{467CA1F3-F497-47B7-8A17-85DF3122854B}" vid="{45942E79-8692-4259-A506-399B09D3943C}"/>
    </a:ext>
  </a:extLst>
</a:theme>
</file>

<file path=ppt/theme/theme5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979e14-fcd1-4170-9b78-5ef3fbf99893">
      <Terms xmlns="http://schemas.microsoft.com/office/infopath/2007/PartnerControls"/>
    </lcf76f155ced4ddcb4097134ff3c332f>
    <TaxCatchAll xmlns="7ebb899a-9637-410d-b8d9-0b1e9bbc22ab" xsi:nil="true"/>
  </documentManagement>
</p:properties>
</file>

<file path=customXml/itemProps1.xml><?xml version="1.0" encoding="utf-8"?>
<ds:datastoreItem xmlns:ds="http://schemas.openxmlformats.org/officeDocument/2006/customXml" ds:itemID="{7FB3F575-9580-463A-9D32-24D4D730CC3D}"/>
</file>

<file path=customXml/itemProps2.xml><?xml version="1.0" encoding="utf-8"?>
<ds:datastoreItem xmlns:ds="http://schemas.openxmlformats.org/officeDocument/2006/customXml" ds:itemID="{3A1CD063-446A-4406-97CB-33299BCAE3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664E83-9FAD-4292-A31F-F4D20426DD08}">
  <ds:schemaRefs>
    <ds:schemaRef ds:uri="http://schemas.microsoft.com/office/2006/documentManagement/types"/>
    <ds:schemaRef ds:uri="38379a60-7531-4de4-83b3-4f5e4640b8f1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YM-esityspohja</Template>
  <TotalTime>856</TotalTime>
  <Words>276</Words>
  <Application>Microsoft Office PowerPoint</Application>
  <PresentationFormat>Laajakuva</PresentationFormat>
  <Paragraphs>40</Paragraphs>
  <Slides>5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4</vt:i4>
      </vt:variant>
      <vt:variant>
        <vt:lpstr>Dian otsikot</vt:lpstr>
      </vt:variant>
      <vt:variant>
        <vt:i4>5</vt:i4>
      </vt:variant>
    </vt:vector>
  </HeadingPairs>
  <TitlesOfParts>
    <vt:vector size="11" baseType="lpstr">
      <vt:lpstr>Arial</vt:lpstr>
      <vt:lpstr>Calibri</vt:lpstr>
      <vt:lpstr>YM - otsikkosivut</vt:lpstr>
      <vt:lpstr>YM - sisältösivut</vt:lpstr>
      <vt:lpstr>YM - kuvalliset sisältösivut</vt:lpstr>
      <vt:lpstr>YM - nostot ja välisivut</vt:lpstr>
      <vt:lpstr>Hoidon järjestäminen Luonnonsuojelulain 65 §:n tiukasti suojellut luontotyypit  </vt:lpstr>
      <vt:lpstr>Hoitotarpeen tunnistaminen?</vt:lpstr>
      <vt:lpstr>Suojeltujen luontotyyppien heikentämiskielto </vt:lpstr>
      <vt:lpstr>Luontotyyppien hoito</vt:lpstr>
      <vt:lpstr>PowerPoint-esitys</vt:lpstr>
    </vt:vector>
  </TitlesOfParts>
  <Company>Suomen valtion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Ympäristoministeriön tunnussivu</dc:title>
  <dc:creator>Väänänen Maaret (YM)</dc:creator>
  <cp:lastModifiedBy>Väänänen Maaret (YM)</cp:lastModifiedBy>
  <cp:revision>18</cp:revision>
  <dcterms:created xsi:type="dcterms:W3CDTF">2024-04-30T12:18:04Z</dcterms:created>
  <dcterms:modified xsi:type="dcterms:W3CDTF">2024-05-14T05:35:38Z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</Properties>
</file>