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Lst>
  <p:notesMasterIdLst>
    <p:notesMasterId r:id="rId17"/>
  </p:notesMasterIdLst>
  <p:sldIdLst>
    <p:sldId id="256" r:id="rId7"/>
    <p:sldId id="258" r:id="rId8"/>
    <p:sldId id="260" r:id="rId9"/>
    <p:sldId id="257" r:id="rId10"/>
    <p:sldId id="261" r:id="rId11"/>
    <p:sldId id="262" r:id="rId12"/>
    <p:sldId id="263" r:id="rId13"/>
    <p:sldId id="264" r:id="rId14"/>
    <p:sldId id="265" r:id="rId15"/>
    <p:sldId id="266" r:id="rId16"/>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49FBF2F-5B77-FCA5-7EAA-8B885FADD0EC}" name="Wäli Piippa (ELY)" initials="W(" userId="S::piippa.wali@ely-keskus.fi::a247b96a-c8c3-4e4c-b427-ed5c46011ad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667"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theme" Target="theme/theme1.xml"/><Relationship Id="rId11" Type="http://schemas.openxmlformats.org/officeDocument/2006/relationships/slide" Target="slides/slide5.xml"/><Relationship Id="rId6" Type="http://schemas.openxmlformats.org/officeDocument/2006/relationships/slideMaster" Target="slideMasters/slideMaster1.xml"/><Relationship Id="rId5" Type="http://schemas.openxmlformats.org/officeDocument/2006/relationships/customXml" Target="../customXml/item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496F1C-BDB6-48DF-AA5A-F892CFC8AEDB}" type="datetimeFigureOut">
              <a:rPr lang="fi-FI" smtClean="0"/>
              <a:t>13.5.2024</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568DED-8533-4DBC-BB68-A563674A5BB6}" type="slidenum">
              <a:rPr lang="fi-FI" smtClean="0"/>
              <a:t>‹#›</a:t>
            </a:fld>
            <a:endParaRPr lang="fi-FI"/>
          </a:p>
        </p:txBody>
      </p:sp>
    </p:spTree>
    <p:extLst>
      <p:ext uri="{BB962C8B-B14F-4D97-AF65-F5344CB8AC3E}">
        <p14:creationId xmlns:p14="http://schemas.microsoft.com/office/powerpoint/2010/main" val="1412163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5"/>
          </p:nvPr>
        </p:nvSpPr>
        <p:spPr/>
        <p:txBody>
          <a:bodyPr/>
          <a:lstStyle/>
          <a:p>
            <a:fld id="{56568DED-8533-4DBC-BB68-A563674A5BB6}" type="slidenum">
              <a:rPr lang="fi-FI" smtClean="0"/>
              <a:t>7</a:t>
            </a:fld>
            <a:endParaRPr lang="fi-FI"/>
          </a:p>
        </p:txBody>
      </p:sp>
    </p:spTree>
    <p:extLst>
      <p:ext uri="{BB962C8B-B14F-4D97-AF65-F5344CB8AC3E}">
        <p14:creationId xmlns:p14="http://schemas.microsoft.com/office/powerpoint/2010/main" val="289339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5"/>
          </p:nvPr>
        </p:nvSpPr>
        <p:spPr/>
        <p:txBody>
          <a:bodyPr/>
          <a:lstStyle/>
          <a:p>
            <a:fld id="{56568DED-8533-4DBC-BB68-A563674A5BB6}" type="slidenum">
              <a:rPr lang="fi-FI" smtClean="0"/>
              <a:t>8</a:t>
            </a:fld>
            <a:endParaRPr lang="fi-FI"/>
          </a:p>
        </p:txBody>
      </p:sp>
    </p:spTree>
    <p:extLst>
      <p:ext uri="{BB962C8B-B14F-4D97-AF65-F5344CB8AC3E}">
        <p14:creationId xmlns:p14="http://schemas.microsoft.com/office/powerpoint/2010/main" val="1607559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5"/>
          </p:nvPr>
        </p:nvSpPr>
        <p:spPr/>
        <p:txBody>
          <a:bodyPr/>
          <a:lstStyle/>
          <a:p>
            <a:fld id="{56568DED-8533-4DBC-BB68-A563674A5BB6}" type="slidenum">
              <a:rPr lang="fi-FI" smtClean="0"/>
              <a:t>9</a:t>
            </a:fld>
            <a:endParaRPr lang="fi-FI"/>
          </a:p>
        </p:txBody>
      </p:sp>
    </p:spTree>
    <p:extLst>
      <p:ext uri="{BB962C8B-B14F-4D97-AF65-F5344CB8AC3E}">
        <p14:creationId xmlns:p14="http://schemas.microsoft.com/office/powerpoint/2010/main" val="2718673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5"/>
          </p:nvPr>
        </p:nvSpPr>
        <p:spPr/>
        <p:txBody>
          <a:bodyPr/>
          <a:lstStyle/>
          <a:p>
            <a:fld id="{56568DED-8533-4DBC-BB68-A563674A5BB6}" type="slidenum">
              <a:rPr lang="fi-FI" smtClean="0"/>
              <a:t>10</a:t>
            </a:fld>
            <a:endParaRPr lang="fi-FI"/>
          </a:p>
        </p:txBody>
      </p:sp>
    </p:spTree>
    <p:extLst>
      <p:ext uri="{BB962C8B-B14F-4D97-AF65-F5344CB8AC3E}">
        <p14:creationId xmlns:p14="http://schemas.microsoft.com/office/powerpoint/2010/main" val="4716737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Otsikkodia" type="title" preserve="1">
  <p:cSld name="title_1">
    <p:spTree>
      <p:nvGrpSpPr>
        <p:cNvPr id="1" name=""/>
        <p:cNvGrpSpPr/>
        <p:nvPr/>
      </p:nvGrpSpPr>
      <p:grpSpPr>
        <a:xfrm>
          <a:off x="0" y="0"/>
          <a:ext cx="0" cy="0"/>
          <a:chOff x="0" y="0"/>
          <a:chExt cx="0" cy="0"/>
        </a:xfrm>
      </p:grpSpPr>
      <p:sp>
        <p:nvSpPr>
          <p:cNvPr id="21" name="Freeform 6">
            <a:extLst>
              <a:ext uri="{FF2B5EF4-FFF2-40B4-BE49-F238E27FC236}">
                <a16:creationId xmlns:a16="http://schemas.microsoft.com/office/drawing/2014/main" id="{AF5ED276-0204-40E6-B3D6-A29A0811A5A0}"/>
              </a:ext>
              <a:ext uri="{C183D7F6-B498-43B3-948B-1728B52AA6E4}">
                <adec:decorative xmlns:adec="http://schemas.microsoft.com/office/drawing/2017/decorative" val="1"/>
              </a:ext>
            </a:extLst>
          </p:cNvPr>
          <p:cNvSpPr>
            <a:spLocks/>
          </p:cNvSpPr>
          <p:nvPr userDrawn="1"/>
        </p:nvSpPr>
        <p:spPr bwMode="auto">
          <a:xfrm>
            <a:off x="178632" y="3510394"/>
            <a:ext cx="11834341" cy="3159498"/>
          </a:xfrm>
          <a:custGeom>
            <a:avLst/>
            <a:gdLst>
              <a:gd name="T0" fmla="*/ 0 w 32870"/>
              <a:gd name="T1" fmla="*/ 3229 h 8296"/>
              <a:gd name="T2" fmla="*/ 0 w 32870"/>
              <a:gd name="T3" fmla="*/ 8296 h 8296"/>
              <a:gd name="T4" fmla="*/ 16387 w 32870"/>
              <a:gd name="T5" fmla="*/ 4042 h 8296"/>
              <a:gd name="T6" fmla="*/ 32870 w 32870"/>
              <a:gd name="T7" fmla="*/ 4037 h 8296"/>
              <a:gd name="T8" fmla="*/ 32870 w 32870"/>
              <a:gd name="T9" fmla="*/ 0 h 8296"/>
              <a:gd name="T10" fmla="*/ 15744 w 32870"/>
              <a:gd name="T11" fmla="*/ 14 h 8296"/>
              <a:gd name="T12" fmla="*/ 0 w 32870"/>
              <a:gd name="T13" fmla="*/ 3229 h 8296"/>
              <a:gd name="connsiteX0" fmla="*/ 0 w 10000"/>
              <a:gd name="connsiteY0" fmla="*/ 4445 h 10553"/>
              <a:gd name="connsiteX1" fmla="*/ 0 w 10000"/>
              <a:gd name="connsiteY1" fmla="*/ 10553 h 10553"/>
              <a:gd name="connsiteX2" fmla="*/ 4985 w 10000"/>
              <a:gd name="connsiteY2" fmla="*/ 5425 h 10553"/>
              <a:gd name="connsiteX3" fmla="*/ 10000 w 10000"/>
              <a:gd name="connsiteY3" fmla="*/ 5419 h 10553"/>
              <a:gd name="connsiteX4" fmla="*/ 10000 w 10000"/>
              <a:gd name="connsiteY4" fmla="*/ 553 h 10553"/>
              <a:gd name="connsiteX5" fmla="*/ 4601 w 10000"/>
              <a:gd name="connsiteY5" fmla="*/ 0 h 10553"/>
              <a:gd name="connsiteX6" fmla="*/ 0 w 10000"/>
              <a:gd name="connsiteY6" fmla="*/ 4445 h 10553"/>
              <a:gd name="connsiteX0" fmla="*/ 0 w 10000"/>
              <a:gd name="connsiteY0" fmla="*/ 4468 h 10576"/>
              <a:gd name="connsiteX1" fmla="*/ 0 w 10000"/>
              <a:gd name="connsiteY1" fmla="*/ 10576 h 10576"/>
              <a:gd name="connsiteX2" fmla="*/ 4985 w 10000"/>
              <a:gd name="connsiteY2" fmla="*/ 5448 h 10576"/>
              <a:gd name="connsiteX3" fmla="*/ 10000 w 10000"/>
              <a:gd name="connsiteY3" fmla="*/ 5442 h 10576"/>
              <a:gd name="connsiteX4" fmla="*/ 10000 w 10000"/>
              <a:gd name="connsiteY4" fmla="*/ 576 h 10576"/>
              <a:gd name="connsiteX5" fmla="*/ 4601 w 10000"/>
              <a:gd name="connsiteY5" fmla="*/ 23 h 10576"/>
              <a:gd name="connsiteX6" fmla="*/ 0 w 10000"/>
              <a:gd name="connsiteY6" fmla="*/ 4468 h 10576"/>
              <a:gd name="connsiteX0" fmla="*/ 0 w 10000"/>
              <a:gd name="connsiteY0" fmla="*/ 4468 h 10576"/>
              <a:gd name="connsiteX1" fmla="*/ 0 w 10000"/>
              <a:gd name="connsiteY1" fmla="*/ 10576 h 10576"/>
              <a:gd name="connsiteX2" fmla="*/ 4985 w 10000"/>
              <a:gd name="connsiteY2" fmla="*/ 5448 h 10576"/>
              <a:gd name="connsiteX3" fmla="*/ 10000 w 10000"/>
              <a:gd name="connsiteY3" fmla="*/ 5442 h 10576"/>
              <a:gd name="connsiteX4" fmla="*/ 10000 w 10000"/>
              <a:gd name="connsiteY4" fmla="*/ 576 h 10576"/>
              <a:gd name="connsiteX5" fmla="*/ 4601 w 10000"/>
              <a:gd name="connsiteY5" fmla="*/ 23 h 10576"/>
              <a:gd name="connsiteX6" fmla="*/ 0 w 10000"/>
              <a:gd name="connsiteY6" fmla="*/ 4468 h 1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576">
                <a:moveTo>
                  <a:pt x="0" y="4468"/>
                </a:moveTo>
                <a:lnTo>
                  <a:pt x="0" y="10576"/>
                </a:lnTo>
                <a:cubicBezTo>
                  <a:pt x="1195" y="6090"/>
                  <a:pt x="3644" y="5440"/>
                  <a:pt x="4985" y="5448"/>
                </a:cubicBezTo>
                <a:lnTo>
                  <a:pt x="10000" y="5442"/>
                </a:lnTo>
                <a:lnTo>
                  <a:pt x="10000" y="576"/>
                </a:lnTo>
                <a:cubicBezTo>
                  <a:pt x="7689" y="-155"/>
                  <a:pt x="4944" y="14"/>
                  <a:pt x="4601" y="23"/>
                </a:cubicBezTo>
                <a:cubicBezTo>
                  <a:pt x="2299" y="83"/>
                  <a:pt x="342" y="2596"/>
                  <a:pt x="0" y="4468"/>
                </a:cubicBezTo>
                <a:close/>
              </a:path>
            </a:pathLst>
          </a:custGeom>
          <a:solidFill>
            <a:srgbClr val="577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2" name="Freeform 7">
            <a:extLst>
              <a:ext uri="{FF2B5EF4-FFF2-40B4-BE49-F238E27FC236}">
                <a16:creationId xmlns:a16="http://schemas.microsoft.com/office/drawing/2014/main" id="{18A66D6D-8F98-4660-A768-97FB85B49EDD}"/>
              </a:ext>
              <a:ext uri="{C183D7F6-B498-43B3-948B-1728B52AA6E4}">
                <adec:decorative xmlns:adec="http://schemas.microsoft.com/office/drawing/2017/decorative" val="1"/>
              </a:ext>
            </a:extLst>
          </p:cNvPr>
          <p:cNvSpPr>
            <a:spLocks/>
          </p:cNvSpPr>
          <p:nvPr userDrawn="1"/>
        </p:nvSpPr>
        <p:spPr bwMode="auto">
          <a:xfrm>
            <a:off x="178632" y="180000"/>
            <a:ext cx="11834341" cy="4674025"/>
          </a:xfrm>
          <a:custGeom>
            <a:avLst/>
            <a:gdLst>
              <a:gd name="T0" fmla="*/ 0 w 32870"/>
              <a:gd name="T1" fmla="*/ 4209 h 12980"/>
              <a:gd name="T2" fmla="*/ 0 w 32870"/>
              <a:gd name="T3" fmla="*/ 12980 h 12980"/>
              <a:gd name="T4" fmla="*/ 15744 w 32870"/>
              <a:gd name="T5" fmla="*/ 9766 h 12980"/>
              <a:gd name="T6" fmla="*/ 32870 w 32870"/>
              <a:gd name="T7" fmla="*/ 9751 h 12980"/>
              <a:gd name="T8" fmla="*/ 32870 w 32870"/>
              <a:gd name="T9" fmla="*/ 0 h 12980"/>
              <a:gd name="T10" fmla="*/ 11591 w 32870"/>
              <a:gd name="T11" fmla="*/ 0 h 12980"/>
              <a:gd name="T12" fmla="*/ 0 w 32870"/>
              <a:gd name="T13" fmla="*/ 4209 h 12980"/>
            </a:gdLst>
            <a:ahLst/>
            <a:cxnLst>
              <a:cxn ang="0">
                <a:pos x="T0" y="T1"/>
              </a:cxn>
              <a:cxn ang="0">
                <a:pos x="T2" y="T3"/>
              </a:cxn>
              <a:cxn ang="0">
                <a:pos x="T4" y="T5"/>
              </a:cxn>
              <a:cxn ang="0">
                <a:pos x="T6" y="T7"/>
              </a:cxn>
              <a:cxn ang="0">
                <a:pos x="T8" y="T9"/>
              </a:cxn>
              <a:cxn ang="0">
                <a:pos x="T10" y="T11"/>
              </a:cxn>
              <a:cxn ang="0">
                <a:pos x="T12" y="T13"/>
              </a:cxn>
            </a:cxnLst>
            <a:rect l="0" t="0" r="r" b="b"/>
            <a:pathLst>
              <a:path w="32870" h="12980">
                <a:moveTo>
                  <a:pt x="0" y="4209"/>
                </a:moveTo>
                <a:lnTo>
                  <a:pt x="0" y="12980"/>
                </a:lnTo>
                <a:cubicBezTo>
                  <a:pt x="3166" y="11041"/>
                  <a:pt x="8177" y="9815"/>
                  <a:pt x="15744" y="9766"/>
                </a:cubicBezTo>
                <a:cubicBezTo>
                  <a:pt x="16871" y="9758"/>
                  <a:pt x="24550" y="9754"/>
                  <a:pt x="32870" y="9751"/>
                </a:cubicBezTo>
                <a:lnTo>
                  <a:pt x="32870" y="0"/>
                </a:lnTo>
                <a:lnTo>
                  <a:pt x="11591" y="0"/>
                </a:lnTo>
                <a:cubicBezTo>
                  <a:pt x="10879" y="2578"/>
                  <a:pt x="7831" y="4511"/>
                  <a:pt x="0" y="4209"/>
                </a:cubicBezTo>
                <a:close/>
              </a:path>
            </a:pathLst>
          </a:custGeom>
          <a:solidFill>
            <a:srgbClr val="0038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A64E3C18-FA14-4185-BE65-FDB45FD88D66}"/>
              </a:ext>
            </a:extLst>
          </p:cNvPr>
          <p:cNvSpPr>
            <a:spLocks noGrp="1"/>
          </p:cNvSpPr>
          <p:nvPr>
            <p:ph type="ctrTitle" hasCustomPrompt="1"/>
          </p:nvPr>
        </p:nvSpPr>
        <p:spPr>
          <a:xfrm>
            <a:off x="3012948" y="1378395"/>
            <a:ext cx="8193024" cy="1800000"/>
          </a:xfrm>
        </p:spPr>
        <p:txBody>
          <a:bodyPr anchor="ctr" anchorCtr="0"/>
          <a:lstStyle>
            <a:lvl1pPr algn="r">
              <a:lnSpc>
                <a:spcPct val="95000"/>
              </a:lnSpc>
              <a:defRPr sz="3600">
                <a:solidFill>
                  <a:schemeClr val="bg1"/>
                </a:solidFill>
              </a:defRPr>
            </a:lvl1pPr>
          </a:lstStyle>
          <a:p>
            <a:r>
              <a:rPr lang="fi-FI"/>
              <a:t>Otsikko, Esityksen aloitussivu </a:t>
            </a:r>
            <a:br>
              <a:rPr lang="fi-FI"/>
            </a:br>
            <a:r>
              <a:rPr lang="fi-FI"/>
              <a:t>– </a:t>
            </a:r>
            <a:r>
              <a:rPr lang="fi-FI" err="1"/>
              <a:t>Arial</a:t>
            </a:r>
            <a:r>
              <a:rPr lang="fi-FI"/>
              <a:t> </a:t>
            </a:r>
            <a:r>
              <a:rPr lang="fi-FI" err="1"/>
              <a:t>Bold</a:t>
            </a:r>
            <a:br>
              <a:rPr lang="fi-FI"/>
            </a:br>
            <a:r>
              <a:rPr lang="fi-FI" err="1"/>
              <a:t>max</a:t>
            </a:r>
            <a:r>
              <a:rPr lang="fi-FI"/>
              <a:t>. kolme riviä</a:t>
            </a:r>
          </a:p>
        </p:txBody>
      </p:sp>
      <p:sp>
        <p:nvSpPr>
          <p:cNvPr id="3" name="Alaotsikko 2">
            <a:extLst>
              <a:ext uri="{FF2B5EF4-FFF2-40B4-BE49-F238E27FC236}">
                <a16:creationId xmlns:a16="http://schemas.microsoft.com/office/drawing/2014/main" id="{433C471F-8838-4C25-8EB0-AD6B71B38A69}"/>
              </a:ext>
            </a:extLst>
          </p:cNvPr>
          <p:cNvSpPr>
            <a:spLocks noGrp="1"/>
          </p:cNvSpPr>
          <p:nvPr>
            <p:ph type="subTitle" idx="1"/>
          </p:nvPr>
        </p:nvSpPr>
        <p:spPr>
          <a:xfrm>
            <a:off x="2935458" y="5732590"/>
            <a:ext cx="7060949" cy="642035"/>
          </a:xfrm>
        </p:spPr>
        <p:txBody>
          <a:bodyPr/>
          <a:lstStyle>
            <a:lvl1pPr marL="0" indent="0" algn="r">
              <a:lnSpc>
                <a:spcPct val="110000"/>
              </a:lnSpc>
              <a:spcBef>
                <a:spcPts val="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p>
        </p:txBody>
      </p:sp>
      <p:pic>
        <p:nvPicPr>
          <p:cNvPr id="10" name="Kuva 9" descr="Elinkeino-, liikenne- ja ympäristökeskus logo">
            <a:extLst>
              <a:ext uri="{FF2B5EF4-FFF2-40B4-BE49-F238E27FC236}">
                <a16:creationId xmlns:a16="http://schemas.microsoft.com/office/drawing/2014/main" id="{BCDB66CB-32B3-4919-96E8-5955B8D699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897" y="453334"/>
            <a:ext cx="2538989" cy="652273"/>
          </a:xfrm>
          <a:prstGeom prst="rect">
            <a:avLst/>
          </a:prstGeom>
        </p:spPr>
      </p:pic>
      <p:sp>
        <p:nvSpPr>
          <p:cNvPr id="4" name="Päivämäärän paikkamerkki 3">
            <a:extLst>
              <a:ext uri="{FF2B5EF4-FFF2-40B4-BE49-F238E27FC236}">
                <a16:creationId xmlns:a16="http://schemas.microsoft.com/office/drawing/2014/main" id="{FB88DF8E-5E02-40AB-90C4-DE45B779F046}"/>
              </a:ext>
            </a:extLst>
          </p:cNvPr>
          <p:cNvSpPr>
            <a:spLocks noGrp="1"/>
          </p:cNvSpPr>
          <p:nvPr>
            <p:ph type="dt" sz="half" idx="10"/>
          </p:nvPr>
        </p:nvSpPr>
        <p:spPr>
          <a:xfrm>
            <a:off x="10014879" y="5732590"/>
            <a:ext cx="1242000" cy="642035"/>
          </a:xfrm>
        </p:spPr>
        <p:txBody>
          <a:bodyPr vert="horz" lIns="0" tIns="0" rIns="0" bIns="0" rtlCol="0" anchor="t" anchorCtr="0">
            <a:noAutofit/>
          </a:bodyPr>
          <a:lstStyle>
            <a:lvl1pPr>
              <a:defRPr lang="fi-FI" sz="1600" smtClean="0">
                <a:solidFill>
                  <a:schemeClr val="tx2"/>
                </a:solidFill>
              </a:defRPr>
            </a:lvl1pPr>
          </a:lstStyle>
          <a:p>
            <a:pPr algn="r">
              <a:lnSpc>
                <a:spcPct val="110000"/>
              </a:lnSpc>
              <a:buClr>
                <a:schemeClr val="tx2"/>
              </a:buClr>
            </a:pPr>
            <a:r>
              <a:rPr lang="fi-FI"/>
              <a:t>10.5.2024</a:t>
            </a:r>
            <a:endParaRPr lang="fi-FI" sz="1600">
              <a:solidFill>
                <a:schemeClr val="tx2"/>
              </a:solidFill>
            </a:endParaRPr>
          </a:p>
        </p:txBody>
      </p:sp>
      <p:sp>
        <p:nvSpPr>
          <p:cNvPr id="5" name="Alatunnisteen paikkamerkki 4">
            <a:extLst>
              <a:ext uri="{FF2B5EF4-FFF2-40B4-BE49-F238E27FC236}">
                <a16:creationId xmlns:a16="http://schemas.microsoft.com/office/drawing/2014/main" id="{9E79E75F-9A0D-4860-913E-C4C401DADF38}"/>
              </a:ext>
            </a:extLst>
          </p:cNvPr>
          <p:cNvSpPr>
            <a:spLocks noGrp="1"/>
          </p:cNvSpPr>
          <p:nvPr>
            <p:ph type="ftr" sz="quarter" idx="11"/>
          </p:nvPr>
        </p:nvSpPr>
        <p:spPr>
          <a:xfrm>
            <a:off x="7128116" y="5455057"/>
            <a:ext cx="4114800" cy="204601"/>
          </a:xfrm>
        </p:spPr>
        <p:txBody>
          <a:bodyPr/>
          <a:lstStyle>
            <a:lvl1pPr algn="r">
              <a:defRPr lang="fi-FI" sz="1600" kern="1200" dirty="0" smtClean="0">
                <a:solidFill>
                  <a:schemeClr val="tx2"/>
                </a:solidFill>
                <a:latin typeface="+mn-lt"/>
                <a:ea typeface="+mn-ea"/>
                <a:cs typeface="+mn-cs"/>
              </a:defRPr>
            </a:lvl1pPr>
          </a:lstStyle>
          <a:p>
            <a:r>
              <a:rPr lang="fi-FI"/>
              <a:t>Piippa  Wäli</a:t>
            </a:r>
            <a:endParaRPr lang="fi-FI" sz="1600" kern="1200">
              <a:solidFill>
                <a:schemeClr val="tx2"/>
              </a:solidFill>
              <a:latin typeface="+mn-lt"/>
              <a:ea typeface="+mn-ea"/>
              <a:cs typeface="+mn-cs"/>
            </a:endParaRPr>
          </a:p>
        </p:txBody>
      </p:sp>
    </p:spTree>
    <p:extLst>
      <p:ext uri="{BB962C8B-B14F-4D97-AF65-F5344CB8AC3E}">
        <p14:creationId xmlns:p14="http://schemas.microsoft.com/office/powerpoint/2010/main" val="12211351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ulukko" preserve="1" userDrawn="1">
  <p:cSld name="table">
    <p:spTree>
      <p:nvGrpSpPr>
        <p:cNvPr id="1" name=""/>
        <p:cNvGrpSpPr/>
        <p:nvPr/>
      </p:nvGrpSpPr>
      <p:grpSpPr>
        <a:xfrm>
          <a:off x="0" y="0"/>
          <a:ext cx="0" cy="0"/>
          <a:chOff x="0" y="0"/>
          <a:chExt cx="0" cy="0"/>
        </a:xfrm>
      </p:grpSpPr>
      <p:sp>
        <p:nvSpPr>
          <p:cNvPr id="4" name="Otsikko 3">
            <a:extLst>
              <a:ext uri="{FF2B5EF4-FFF2-40B4-BE49-F238E27FC236}">
                <a16:creationId xmlns:a16="http://schemas.microsoft.com/office/drawing/2014/main" id="{587E3A4C-54E7-4182-8680-0F8655812718}"/>
              </a:ext>
            </a:extLst>
          </p:cNvPr>
          <p:cNvSpPr>
            <a:spLocks noGrp="1"/>
          </p:cNvSpPr>
          <p:nvPr>
            <p:ph type="title" hasCustomPrompt="1"/>
          </p:nvPr>
        </p:nvSpPr>
        <p:spPr/>
        <p:txBody>
          <a:bodyPr/>
          <a:lstStyle>
            <a:lvl1pPr>
              <a:defRPr/>
            </a:lvl1pPr>
          </a:lstStyle>
          <a:p>
            <a:r>
              <a:rPr lang="en-GB" err="1"/>
              <a:t>Taulukkosivu</a:t>
            </a:r>
            <a:br>
              <a:rPr lang="en-GB"/>
            </a:br>
            <a:r>
              <a:rPr lang="fi-FI"/>
              <a:t>Otsikon pituus korkeintaan kaksi riviä</a:t>
            </a:r>
          </a:p>
        </p:txBody>
      </p:sp>
      <p:sp>
        <p:nvSpPr>
          <p:cNvPr id="3" name="Taulukon paikkamerkki 2">
            <a:extLst>
              <a:ext uri="{FF2B5EF4-FFF2-40B4-BE49-F238E27FC236}">
                <a16:creationId xmlns:a16="http://schemas.microsoft.com/office/drawing/2014/main" id="{E46430B6-E098-40A9-A388-1C65D76FE095}"/>
              </a:ext>
            </a:extLst>
          </p:cNvPr>
          <p:cNvSpPr>
            <a:spLocks noGrp="1"/>
          </p:cNvSpPr>
          <p:nvPr>
            <p:ph type="tbl" sz="quarter" idx="14"/>
          </p:nvPr>
        </p:nvSpPr>
        <p:spPr>
          <a:xfrm>
            <a:off x="922338" y="1857375"/>
            <a:ext cx="10636236" cy="4087813"/>
          </a:xfrm>
        </p:spPr>
        <p:txBody>
          <a:bodyPr/>
          <a:lstStyle/>
          <a:p>
            <a:r>
              <a:rPr lang="fi-FI"/>
              <a:t>Lisää taulukko napsauttamalla kuvaketta</a:t>
            </a:r>
          </a:p>
        </p:txBody>
      </p:sp>
      <p:sp>
        <p:nvSpPr>
          <p:cNvPr id="7" name="Dian numeron paikkamerkki 5">
            <a:extLst>
              <a:ext uri="{FF2B5EF4-FFF2-40B4-BE49-F238E27FC236}">
                <a16:creationId xmlns:a16="http://schemas.microsoft.com/office/drawing/2014/main" id="{7027DE1D-8E91-406F-8B96-045A387C48E3}"/>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8" name="Päivämäärän paikkamerkki 3">
            <a:extLst>
              <a:ext uri="{FF2B5EF4-FFF2-40B4-BE49-F238E27FC236}">
                <a16:creationId xmlns:a16="http://schemas.microsoft.com/office/drawing/2014/main" id="{E58D47DE-4D0E-4225-AD7A-47FB6CC38850}"/>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9" name="Alatunnisteen paikkamerkki 4">
            <a:extLst>
              <a:ext uri="{FF2B5EF4-FFF2-40B4-BE49-F238E27FC236}">
                <a16:creationId xmlns:a16="http://schemas.microsoft.com/office/drawing/2014/main" id="{34D358F0-BE1E-4ABA-A0E1-A93C9E529D3F}"/>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39945904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Kuvatekstillinen kuva" preserve="1" userDrawn="1">
  <p:cSld name="title_content_picture">
    <p:spTree>
      <p:nvGrpSpPr>
        <p:cNvPr id="1" name=""/>
        <p:cNvGrpSpPr/>
        <p:nvPr/>
      </p:nvGrpSpPr>
      <p:grpSpPr>
        <a:xfrm>
          <a:off x="0" y="0"/>
          <a:ext cx="0" cy="0"/>
          <a:chOff x="0" y="0"/>
          <a:chExt cx="0" cy="0"/>
        </a:xfrm>
      </p:grpSpPr>
      <p:sp>
        <p:nvSpPr>
          <p:cNvPr id="11" name="Otsikko 10">
            <a:extLst>
              <a:ext uri="{FF2B5EF4-FFF2-40B4-BE49-F238E27FC236}">
                <a16:creationId xmlns:a16="http://schemas.microsoft.com/office/drawing/2014/main" id="{E4DF926F-18A8-4323-87C1-43E1E0CBC51F}"/>
              </a:ext>
            </a:extLst>
          </p:cNvPr>
          <p:cNvSpPr>
            <a:spLocks noGrp="1"/>
          </p:cNvSpPr>
          <p:nvPr>
            <p:ph type="title" hasCustomPrompt="1"/>
          </p:nvPr>
        </p:nvSpPr>
        <p:spPr>
          <a:xfrm>
            <a:off x="922350" y="470390"/>
            <a:ext cx="7092366" cy="1119501"/>
          </a:xfrm>
        </p:spPr>
        <p:txBody>
          <a:bodyPr/>
          <a:lstStyle/>
          <a:p>
            <a:r>
              <a:rPr lang="fi-FI"/>
              <a:t>Tekstisivu kapealla kuvalla</a:t>
            </a:r>
            <a:br>
              <a:rPr lang="fi-FI"/>
            </a:br>
            <a:r>
              <a:rPr lang="fi-FI"/>
              <a:t>ja lyhyellä otsikolla</a:t>
            </a:r>
          </a:p>
        </p:txBody>
      </p:sp>
      <p:sp>
        <p:nvSpPr>
          <p:cNvPr id="3" name="Sisällön paikkamerkki 2">
            <a:extLst>
              <a:ext uri="{FF2B5EF4-FFF2-40B4-BE49-F238E27FC236}">
                <a16:creationId xmlns:a16="http://schemas.microsoft.com/office/drawing/2014/main" id="{EA7A06A4-1BF6-41E8-89FB-D111961A8A52}"/>
              </a:ext>
            </a:extLst>
          </p:cNvPr>
          <p:cNvSpPr>
            <a:spLocks noGrp="1"/>
          </p:cNvSpPr>
          <p:nvPr>
            <p:ph idx="1" hasCustomPrompt="1"/>
          </p:nvPr>
        </p:nvSpPr>
        <p:spPr>
          <a:xfrm>
            <a:off x="922350" y="1856630"/>
            <a:ext cx="7092366" cy="4089200"/>
          </a:xfrm>
        </p:spPr>
        <p:txBody>
          <a:bodyPr/>
          <a:lstStyle>
            <a:lvl1pPr>
              <a:defRPr/>
            </a:lvl1pPr>
          </a:lstStyle>
          <a:p>
            <a:pPr lvl="0"/>
            <a:r>
              <a:rPr lang="fi-FI"/>
              <a:t>Esityksen tekstisisältö tulee aina tiivistää mahdollisimman lyhyeksi.</a:t>
            </a:r>
            <a:br>
              <a:rPr lang="fi-FI"/>
            </a:br>
            <a:r>
              <a:rPr lang="fi-FI"/>
              <a:t>Käytä laadukkaita kuvia</a:t>
            </a:r>
            <a:br>
              <a:rPr lang="fi-FI"/>
            </a:br>
            <a:r>
              <a:rPr lang="fi-FI"/>
              <a:t>Vältä tiedostokooltaan isoja kuvia, jotta esityksestä ei tule liian raskas.</a:t>
            </a:r>
            <a:br>
              <a:rPr lang="fi-FI"/>
            </a:br>
            <a:r>
              <a:rPr lang="fi-FI"/>
              <a:t>Sivun tulee olla helposti silmäiltävissä ja teksti koon tulee olla luettavissa</a:t>
            </a:r>
          </a:p>
          <a:p>
            <a:pPr lvl="1"/>
            <a:r>
              <a:rPr lang="en-GB"/>
              <a:t>Second level</a:t>
            </a:r>
          </a:p>
          <a:p>
            <a:pPr lvl="2"/>
            <a:r>
              <a:rPr lang="en-GB"/>
              <a:t>Third level</a:t>
            </a:r>
          </a:p>
          <a:p>
            <a:pPr lvl="3"/>
            <a:r>
              <a:rPr lang="en-GB"/>
              <a:t>Fourth level</a:t>
            </a:r>
          </a:p>
          <a:p>
            <a:pPr lvl="4"/>
            <a:r>
              <a:rPr lang="en-GB"/>
              <a:t>Fifth level</a:t>
            </a:r>
            <a:endParaRPr lang="fi-FI"/>
          </a:p>
        </p:txBody>
      </p:sp>
      <p:sp>
        <p:nvSpPr>
          <p:cNvPr id="8" name="Dian numeron paikkamerkki 5">
            <a:extLst>
              <a:ext uri="{FF2B5EF4-FFF2-40B4-BE49-F238E27FC236}">
                <a16:creationId xmlns:a16="http://schemas.microsoft.com/office/drawing/2014/main" id="{FFD8799F-5DA0-4FBF-A2A7-B65BDEB3BC68}"/>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9" name="Päivämäärän paikkamerkki 3">
            <a:extLst>
              <a:ext uri="{FF2B5EF4-FFF2-40B4-BE49-F238E27FC236}">
                <a16:creationId xmlns:a16="http://schemas.microsoft.com/office/drawing/2014/main" id="{A1F75C40-780C-491C-87BC-6A3B74DBF7BC}"/>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15" name="Alatunnisteen paikkamerkki 4">
            <a:extLst>
              <a:ext uri="{FF2B5EF4-FFF2-40B4-BE49-F238E27FC236}">
                <a16:creationId xmlns:a16="http://schemas.microsoft.com/office/drawing/2014/main" id="{A3A71661-0388-4C74-813D-CFA192A7333E}"/>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
        <p:nvSpPr>
          <p:cNvPr id="10" name="Kuvan paikkamerkki 2">
            <a:extLst>
              <a:ext uri="{FF2B5EF4-FFF2-40B4-BE49-F238E27FC236}">
                <a16:creationId xmlns:a16="http://schemas.microsoft.com/office/drawing/2014/main" id="{EE37F6CA-4A02-4DC9-9F8B-1339CABEBCAB}"/>
              </a:ext>
              <a:ext uri="{C183D7F6-B498-43B3-948B-1728B52AA6E4}">
                <adec:decorative xmlns:adec="http://schemas.microsoft.com/office/drawing/2017/decorative" val="1"/>
              </a:ext>
            </a:extLst>
          </p:cNvPr>
          <p:cNvSpPr>
            <a:spLocks noGrp="1"/>
          </p:cNvSpPr>
          <p:nvPr>
            <p:ph type="pic" idx="13" hasCustomPrompt="1"/>
          </p:nvPr>
        </p:nvSpPr>
        <p:spPr>
          <a:xfrm>
            <a:off x="8414654" y="180000"/>
            <a:ext cx="3598545" cy="6498000"/>
          </a:xfr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Tree>
    <p:extLst>
      <p:ext uri="{BB962C8B-B14F-4D97-AF65-F5344CB8AC3E}">
        <p14:creationId xmlns:p14="http://schemas.microsoft.com/office/powerpoint/2010/main" val="20958477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Kuvatekstilliset kuvat" preserve="1" userDrawn="1">
  <p:cSld name="title_content_two_pictures">
    <p:spTree>
      <p:nvGrpSpPr>
        <p:cNvPr id="1" name=""/>
        <p:cNvGrpSpPr/>
        <p:nvPr/>
      </p:nvGrpSpPr>
      <p:grpSpPr>
        <a:xfrm>
          <a:off x="0" y="0"/>
          <a:ext cx="0" cy="0"/>
          <a:chOff x="0" y="0"/>
          <a:chExt cx="0" cy="0"/>
        </a:xfrm>
      </p:grpSpPr>
      <p:sp>
        <p:nvSpPr>
          <p:cNvPr id="11" name="Otsikko 10">
            <a:extLst>
              <a:ext uri="{FF2B5EF4-FFF2-40B4-BE49-F238E27FC236}">
                <a16:creationId xmlns:a16="http://schemas.microsoft.com/office/drawing/2014/main" id="{E4DF926F-18A8-4323-87C1-43E1E0CBC51F}"/>
              </a:ext>
            </a:extLst>
          </p:cNvPr>
          <p:cNvSpPr>
            <a:spLocks noGrp="1"/>
          </p:cNvSpPr>
          <p:nvPr>
            <p:ph type="title" hasCustomPrompt="1"/>
          </p:nvPr>
        </p:nvSpPr>
        <p:spPr>
          <a:xfrm>
            <a:off x="922350" y="470390"/>
            <a:ext cx="7092366" cy="1119501"/>
          </a:xfrm>
        </p:spPr>
        <p:txBody>
          <a:bodyPr/>
          <a:lstStyle/>
          <a:p>
            <a:r>
              <a:rPr lang="fi-FI" noProof="0"/>
              <a:t>Tekstisivu kahdella kuvalla</a:t>
            </a:r>
            <a:br>
              <a:rPr lang="fi-FI" noProof="0"/>
            </a:br>
            <a:r>
              <a:rPr lang="fi-FI" noProof="0"/>
              <a:t>ja lyhyellä otsikolla</a:t>
            </a:r>
            <a:endParaRPr lang="fi-FI"/>
          </a:p>
        </p:txBody>
      </p:sp>
      <p:sp>
        <p:nvSpPr>
          <p:cNvPr id="3" name="Sisällön paikkamerkki 2">
            <a:extLst>
              <a:ext uri="{FF2B5EF4-FFF2-40B4-BE49-F238E27FC236}">
                <a16:creationId xmlns:a16="http://schemas.microsoft.com/office/drawing/2014/main" id="{EA7A06A4-1BF6-41E8-89FB-D111961A8A52}"/>
              </a:ext>
            </a:extLst>
          </p:cNvPr>
          <p:cNvSpPr>
            <a:spLocks noGrp="1"/>
          </p:cNvSpPr>
          <p:nvPr>
            <p:ph idx="1" hasCustomPrompt="1"/>
          </p:nvPr>
        </p:nvSpPr>
        <p:spPr>
          <a:xfrm>
            <a:off x="922350" y="1856630"/>
            <a:ext cx="7092366" cy="4089200"/>
          </a:xfrm>
        </p:spPr>
        <p:txBody>
          <a:bodyPr/>
          <a:lstStyle>
            <a:lvl1pPr>
              <a:defRPr/>
            </a:lvl1pPr>
          </a:lstStyle>
          <a:p>
            <a:pPr lvl="0"/>
            <a:r>
              <a:rPr lang="fi-FI"/>
              <a:t>Esityksen tekstisisältö tulee aina tiivistää mahdollisimman lyhyeksi.</a:t>
            </a:r>
            <a:br>
              <a:rPr lang="fi-FI"/>
            </a:br>
            <a:r>
              <a:rPr lang="fi-FI"/>
              <a:t>Käytä laadukkaita kuvia</a:t>
            </a:r>
            <a:br>
              <a:rPr lang="fi-FI"/>
            </a:br>
            <a:r>
              <a:rPr lang="fi-FI"/>
              <a:t>Vältä tiedostokooltaan isoja kuvia, jotta esityksestä ei tule liian raskas.</a:t>
            </a:r>
            <a:br>
              <a:rPr lang="fi-FI"/>
            </a:br>
            <a:r>
              <a:rPr lang="fi-FI"/>
              <a:t>Sivun tulee olla helposti silmäiltävissä ja teksti koon tulee olla luettavissa</a:t>
            </a:r>
          </a:p>
          <a:p>
            <a:pPr lvl="1"/>
            <a:r>
              <a:rPr lang="en-GB"/>
              <a:t>Second level</a:t>
            </a:r>
          </a:p>
          <a:p>
            <a:pPr lvl="2"/>
            <a:r>
              <a:rPr lang="en-GB"/>
              <a:t>Third level</a:t>
            </a:r>
          </a:p>
          <a:p>
            <a:pPr lvl="3"/>
            <a:r>
              <a:rPr lang="en-GB"/>
              <a:t>Fourth level</a:t>
            </a:r>
          </a:p>
          <a:p>
            <a:pPr lvl="4"/>
            <a:r>
              <a:rPr lang="en-GB"/>
              <a:t>Fifth level</a:t>
            </a:r>
            <a:endParaRPr lang="fi-FI"/>
          </a:p>
        </p:txBody>
      </p:sp>
      <p:sp>
        <p:nvSpPr>
          <p:cNvPr id="15" name="Kuvan paikkamerkki 2">
            <a:extLst>
              <a:ext uri="{FF2B5EF4-FFF2-40B4-BE49-F238E27FC236}">
                <a16:creationId xmlns:a16="http://schemas.microsoft.com/office/drawing/2014/main" id="{FC94B34F-00DC-4D30-896A-91EC80CD3F36}"/>
              </a:ext>
              <a:ext uri="{C183D7F6-B498-43B3-948B-1728B52AA6E4}">
                <adec:decorative xmlns:adec="http://schemas.microsoft.com/office/drawing/2017/decorative" val="1"/>
              </a:ext>
            </a:extLst>
          </p:cNvPr>
          <p:cNvSpPr>
            <a:spLocks noGrp="1"/>
          </p:cNvSpPr>
          <p:nvPr>
            <p:ph type="pic" idx="17" hasCustomPrompt="1"/>
          </p:nvPr>
        </p:nvSpPr>
        <p:spPr>
          <a:xfrm>
            <a:off x="8427599" y="180000"/>
            <a:ext cx="3585600" cy="3155370"/>
          </a:xfr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
        <p:nvSpPr>
          <p:cNvPr id="10" name="Kuvan paikkamerkki 2">
            <a:extLst>
              <a:ext uri="{FF2B5EF4-FFF2-40B4-BE49-F238E27FC236}">
                <a16:creationId xmlns:a16="http://schemas.microsoft.com/office/drawing/2014/main" id="{EE37F6CA-4A02-4DC9-9F8B-1339CABEBCAB}"/>
              </a:ext>
              <a:ext uri="{C183D7F6-B498-43B3-948B-1728B52AA6E4}">
                <adec:decorative xmlns:adec="http://schemas.microsoft.com/office/drawing/2017/decorative" val="1"/>
              </a:ext>
            </a:extLst>
          </p:cNvPr>
          <p:cNvSpPr>
            <a:spLocks noGrp="1"/>
          </p:cNvSpPr>
          <p:nvPr>
            <p:ph type="pic" idx="13" hasCustomPrompt="1"/>
          </p:nvPr>
        </p:nvSpPr>
        <p:spPr>
          <a:xfrm>
            <a:off x="8427599" y="3527892"/>
            <a:ext cx="3585600" cy="3150108"/>
          </a:xfr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
        <p:nvSpPr>
          <p:cNvPr id="9" name="Dian numeron paikkamerkki 5">
            <a:extLst>
              <a:ext uri="{FF2B5EF4-FFF2-40B4-BE49-F238E27FC236}">
                <a16:creationId xmlns:a16="http://schemas.microsoft.com/office/drawing/2014/main" id="{F7012681-75A7-47D7-8444-7D3FBA4E5069}"/>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16" name="Päivämäärän paikkamerkki 3">
            <a:extLst>
              <a:ext uri="{FF2B5EF4-FFF2-40B4-BE49-F238E27FC236}">
                <a16:creationId xmlns:a16="http://schemas.microsoft.com/office/drawing/2014/main" id="{E0FBAD70-7499-4E1B-A701-03775CBA2895}"/>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17" name="Alatunnisteen paikkamerkki 4">
            <a:extLst>
              <a:ext uri="{FF2B5EF4-FFF2-40B4-BE49-F238E27FC236}">
                <a16:creationId xmlns:a16="http://schemas.microsoft.com/office/drawing/2014/main" id="{0AB49502-F625-40AF-9F75-9B1F2A7FD30A}"/>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39562782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Kuvatekstillinen kuva iso" preserve="1" userDrawn="1">
  <p:cSld name="title_content_picture_2">
    <p:spTree>
      <p:nvGrpSpPr>
        <p:cNvPr id="1" name=""/>
        <p:cNvGrpSpPr/>
        <p:nvPr/>
      </p:nvGrpSpPr>
      <p:grpSpPr>
        <a:xfrm>
          <a:off x="0" y="0"/>
          <a:ext cx="0" cy="0"/>
          <a:chOff x="0" y="0"/>
          <a:chExt cx="0" cy="0"/>
        </a:xfrm>
      </p:grpSpPr>
      <p:sp>
        <p:nvSpPr>
          <p:cNvPr id="11" name="Otsikko 10">
            <a:extLst>
              <a:ext uri="{FF2B5EF4-FFF2-40B4-BE49-F238E27FC236}">
                <a16:creationId xmlns:a16="http://schemas.microsoft.com/office/drawing/2014/main" id="{E4DF926F-18A8-4323-87C1-43E1E0CBC51F}"/>
              </a:ext>
            </a:extLst>
          </p:cNvPr>
          <p:cNvSpPr>
            <a:spLocks noGrp="1"/>
          </p:cNvSpPr>
          <p:nvPr>
            <p:ph type="title" hasCustomPrompt="1"/>
          </p:nvPr>
        </p:nvSpPr>
        <p:spPr>
          <a:xfrm>
            <a:off x="922350" y="470390"/>
            <a:ext cx="5224068" cy="1119501"/>
          </a:xfrm>
        </p:spPr>
        <p:txBody>
          <a:bodyPr/>
          <a:lstStyle/>
          <a:p>
            <a:r>
              <a:rPr lang="fi-FI" noProof="0"/>
              <a:t>Tekstisivu isolla  kuvalla</a:t>
            </a:r>
            <a:endParaRPr lang="fi-FI"/>
          </a:p>
        </p:txBody>
      </p:sp>
      <p:sp>
        <p:nvSpPr>
          <p:cNvPr id="3" name="Sisällön paikkamerkki 2">
            <a:extLst>
              <a:ext uri="{FF2B5EF4-FFF2-40B4-BE49-F238E27FC236}">
                <a16:creationId xmlns:a16="http://schemas.microsoft.com/office/drawing/2014/main" id="{EA7A06A4-1BF6-41E8-89FB-D111961A8A52}"/>
              </a:ext>
            </a:extLst>
          </p:cNvPr>
          <p:cNvSpPr>
            <a:spLocks noGrp="1"/>
          </p:cNvSpPr>
          <p:nvPr>
            <p:ph idx="1" hasCustomPrompt="1"/>
          </p:nvPr>
        </p:nvSpPr>
        <p:spPr>
          <a:xfrm>
            <a:off x="922350" y="1856630"/>
            <a:ext cx="5224068" cy="4089200"/>
          </a:xfrm>
        </p:spPr>
        <p:txBody>
          <a:bodyPr/>
          <a:lstStyle>
            <a:lvl1pPr>
              <a:defRPr sz="2200"/>
            </a:lvl1pPr>
          </a:lstStyle>
          <a:p>
            <a:pPr lvl="0"/>
            <a:r>
              <a:rPr lang="fi-FI"/>
              <a:t>Kuvasivun teksti tulee tiivistää lyhyeksi.</a:t>
            </a:r>
            <a:br>
              <a:rPr lang="fi-FI"/>
            </a:br>
            <a:r>
              <a:rPr lang="fi-FI"/>
              <a:t>Käytä laadukkaita kuvia.</a:t>
            </a:r>
            <a:br>
              <a:rPr lang="fi-FI"/>
            </a:br>
            <a:r>
              <a:rPr lang="fi-FI"/>
              <a:t>Vältä tiedostokooltaan isoja kuvia, jotta esityksestä ei tule liian raskasta.</a:t>
            </a:r>
            <a:br>
              <a:rPr lang="fi-FI"/>
            </a:br>
            <a:r>
              <a:rPr lang="fi-FI"/>
              <a:t>Sivun tulee olla helposti silmäiltävissä ja teksti koon tulee olla luettavissa.</a:t>
            </a:r>
          </a:p>
          <a:p>
            <a:pPr lvl="1"/>
            <a:r>
              <a:rPr lang="en-GB"/>
              <a:t>Second level</a:t>
            </a:r>
          </a:p>
          <a:p>
            <a:pPr lvl="2"/>
            <a:r>
              <a:rPr lang="en-GB"/>
              <a:t>Third level</a:t>
            </a:r>
          </a:p>
          <a:p>
            <a:pPr lvl="3"/>
            <a:r>
              <a:rPr lang="en-GB"/>
              <a:t>Fourth level</a:t>
            </a:r>
          </a:p>
          <a:p>
            <a:pPr lvl="4"/>
            <a:r>
              <a:rPr lang="en-GB"/>
              <a:t>Fifth level</a:t>
            </a:r>
            <a:endParaRPr lang="fi-FI"/>
          </a:p>
        </p:txBody>
      </p:sp>
      <p:sp>
        <p:nvSpPr>
          <p:cNvPr id="10" name="Kuvan paikkamerkki 2">
            <a:extLst>
              <a:ext uri="{FF2B5EF4-FFF2-40B4-BE49-F238E27FC236}">
                <a16:creationId xmlns:a16="http://schemas.microsoft.com/office/drawing/2014/main" id="{EE37F6CA-4A02-4DC9-9F8B-1339CABEBCAB}"/>
              </a:ext>
              <a:ext uri="{C183D7F6-B498-43B3-948B-1728B52AA6E4}">
                <adec:decorative xmlns:adec="http://schemas.microsoft.com/office/drawing/2017/decorative" val="1"/>
              </a:ext>
            </a:extLst>
          </p:cNvPr>
          <p:cNvSpPr>
            <a:spLocks noGrp="1"/>
          </p:cNvSpPr>
          <p:nvPr>
            <p:ph type="pic" idx="13" hasCustomPrompt="1"/>
          </p:nvPr>
        </p:nvSpPr>
        <p:spPr>
          <a:xfrm>
            <a:off x="6428597" y="180000"/>
            <a:ext cx="5584602" cy="6498000"/>
          </a:xfr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
        <p:nvSpPr>
          <p:cNvPr id="8" name="Dian numeron paikkamerkki 5">
            <a:extLst>
              <a:ext uri="{FF2B5EF4-FFF2-40B4-BE49-F238E27FC236}">
                <a16:creationId xmlns:a16="http://schemas.microsoft.com/office/drawing/2014/main" id="{B5F3AB46-DDE8-48A9-B165-54E07D0B60E7}"/>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9" name="Päivämäärän paikkamerkki 3">
            <a:extLst>
              <a:ext uri="{FF2B5EF4-FFF2-40B4-BE49-F238E27FC236}">
                <a16:creationId xmlns:a16="http://schemas.microsoft.com/office/drawing/2014/main" id="{0AA848AD-B333-42B9-B9E4-08ABFCD612D0}"/>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15" name="Alatunnisteen paikkamerkki 4">
            <a:extLst>
              <a:ext uri="{FF2B5EF4-FFF2-40B4-BE49-F238E27FC236}">
                <a16:creationId xmlns:a16="http://schemas.microsoft.com/office/drawing/2014/main" id="{697CFB4B-70A9-4C59-8AFC-86477E70AA8E}"/>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5170097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Kuva" preserve="1" userDrawn="1">
  <p:cSld name="picture">
    <p:spTree>
      <p:nvGrpSpPr>
        <p:cNvPr id="1" name=""/>
        <p:cNvGrpSpPr/>
        <p:nvPr/>
      </p:nvGrpSpPr>
      <p:grpSpPr>
        <a:xfrm>
          <a:off x="0" y="0"/>
          <a:ext cx="0" cy="0"/>
          <a:chOff x="0" y="0"/>
          <a:chExt cx="0" cy="0"/>
        </a:xfrm>
      </p:grpSpPr>
      <p:sp>
        <p:nvSpPr>
          <p:cNvPr id="10" name="Kuvan paikkamerkki 2">
            <a:extLst>
              <a:ext uri="{FF2B5EF4-FFF2-40B4-BE49-F238E27FC236}">
                <a16:creationId xmlns:a16="http://schemas.microsoft.com/office/drawing/2014/main" id="{EE37F6CA-4A02-4DC9-9F8B-1339CABEBCAB}"/>
              </a:ext>
              <a:ext uri="{C183D7F6-B498-43B3-948B-1728B52AA6E4}">
                <adec:decorative xmlns:adec="http://schemas.microsoft.com/office/drawing/2017/decorative" val="1"/>
              </a:ext>
            </a:extLst>
          </p:cNvPr>
          <p:cNvSpPr>
            <a:spLocks noGrp="1"/>
          </p:cNvSpPr>
          <p:nvPr>
            <p:ph type="pic" idx="13" hasCustomPrompt="1"/>
          </p:nvPr>
        </p:nvSpPr>
        <p:spPr>
          <a:xfrm>
            <a:off x="179999" y="180000"/>
            <a:ext cx="11833200" cy="6498000"/>
          </a:xfr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Tree>
    <p:extLst>
      <p:ext uri="{BB962C8B-B14F-4D97-AF65-F5344CB8AC3E}">
        <p14:creationId xmlns:p14="http://schemas.microsoft.com/office/powerpoint/2010/main" val="2951330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Sisältö kaarevalla kuvalla" preserve="1" userDrawn="1">
  <p:cSld name="title_content_curve_picture">
    <p:spTree>
      <p:nvGrpSpPr>
        <p:cNvPr id="1" name=""/>
        <p:cNvGrpSpPr/>
        <p:nvPr/>
      </p:nvGrpSpPr>
      <p:grpSpPr>
        <a:xfrm>
          <a:off x="0" y="0"/>
          <a:ext cx="0" cy="0"/>
          <a:chOff x="0" y="0"/>
          <a:chExt cx="0" cy="0"/>
        </a:xfrm>
      </p:grpSpPr>
      <p:sp>
        <p:nvSpPr>
          <p:cNvPr id="4" name="Otsikko 3">
            <a:extLst>
              <a:ext uri="{FF2B5EF4-FFF2-40B4-BE49-F238E27FC236}">
                <a16:creationId xmlns:a16="http://schemas.microsoft.com/office/drawing/2014/main" id="{587E3A4C-54E7-4182-8680-0F8655812718}"/>
              </a:ext>
            </a:extLst>
          </p:cNvPr>
          <p:cNvSpPr>
            <a:spLocks noGrp="1"/>
          </p:cNvSpPr>
          <p:nvPr>
            <p:ph type="title" hasCustomPrompt="1"/>
          </p:nvPr>
        </p:nvSpPr>
        <p:spPr>
          <a:xfrm>
            <a:off x="922350" y="470390"/>
            <a:ext cx="6482227" cy="1119501"/>
          </a:xfrm>
        </p:spPr>
        <p:txBody>
          <a:bodyPr/>
          <a:lstStyle/>
          <a:p>
            <a:r>
              <a:rPr lang="en-GB" err="1"/>
              <a:t>Tekstisivu</a:t>
            </a:r>
            <a:r>
              <a:rPr lang="en-GB"/>
              <a:t> </a:t>
            </a:r>
            <a:r>
              <a:rPr lang="en-GB" err="1"/>
              <a:t>isolla</a:t>
            </a:r>
            <a:r>
              <a:rPr lang="en-GB"/>
              <a:t> </a:t>
            </a:r>
            <a:br>
              <a:rPr lang="en-GB"/>
            </a:br>
            <a:r>
              <a:rPr lang="en-GB" err="1"/>
              <a:t>kaarevalla</a:t>
            </a:r>
            <a:r>
              <a:rPr lang="en-GB"/>
              <a:t> </a:t>
            </a:r>
            <a:r>
              <a:rPr lang="en-GB" err="1"/>
              <a:t>kuvalla</a:t>
            </a:r>
            <a:r>
              <a:rPr lang="en-GB"/>
              <a:t> </a:t>
            </a:r>
            <a:endParaRPr lang="fi-FI"/>
          </a:p>
        </p:txBody>
      </p:sp>
      <p:sp>
        <p:nvSpPr>
          <p:cNvPr id="3" name="Sisällön paikkamerkki 2">
            <a:extLst>
              <a:ext uri="{FF2B5EF4-FFF2-40B4-BE49-F238E27FC236}">
                <a16:creationId xmlns:a16="http://schemas.microsoft.com/office/drawing/2014/main" id="{EA7A06A4-1BF6-41E8-89FB-D111961A8A52}"/>
              </a:ext>
            </a:extLst>
          </p:cNvPr>
          <p:cNvSpPr>
            <a:spLocks noGrp="1"/>
          </p:cNvSpPr>
          <p:nvPr>
            <p:ph idx="1" hasCustomPrompt="1"/>
          </p:nvPr>
        </p:nvSpPr>
        <p:spPr>
          <a:xfrm>
            <a:off x="922350" y="1856630"/>
            <a:ext cx="6482227" cy="4089200"/>
          </a:xfrm>
        </p:spPr>
        <p:txBody>
          <a:bodyPr/>
          <a:lstStyle>
            <a:lvl1pPr>
              <a:defRPr/>
            </a:lvl1pPr>
          </a:lstStyle>
          <a:p>
            <a:pPr lvl="0"/>
            <a:r>
              <a:rPr lang="fi-FI"/>
              <a:t>Esityksen tekstisisältö tulee aina tiivistää mahdollisimman lyhyeksi.</a:t>
            </a:r>
            <a:br>
              <a:rPr lang="fi-FI"/>
            </a:br>
            <a:r>
              <a:rPr lang="fi-FI"/>
              <a:t>Käytä laadukkaita kuvia</a:t>
            </a:r>
            <a:br>
              <a:rPr lang="fi-FI"/>
            </a:br>
            <a:r>
              <a:rPr lang="fi-FI"/>
              <a:t>Vältä tiedostokooltaan isoja kuvia, jotta esityksestä ei tule liian raskas.</a:t>
            </a:r>
            <a:br>
              <a:rPr lang="fi-FI"/>
            </a:br>
            <a:r>
              <a:rPr lang="fi-FI"/>
              <a:t>Sivun tulee olla helposti silmäiltävissä ja teksti koon tulee olla luettavissa</a:t>
            </a:r>
          </a:p>
          <a:p>
            <a:pPr lvl="1"/>
            <a:r>
              <a:rPr lang="en-GB"/>
              <a:t>Second level</a:t>
            </a:r>
          </a:p>
          <a:p>
            <a:pPr lvl="2"/>
            <a:r>
              <a:rPr lang="en-GB"/>
              <a:t>Third level</a:t>
            </a:r>
          </a:p>
          <a:p>
            <a:pPr lvl="3"/>
            <a:r>
              <a:rPr lang="en-GB"/>
              <a:t>Fourth level</a:t>
            </a:r>
          </a:p>
          <a:p>
            <a:pPr lvl="4"/>
            <a:r>
              <a:rPr lang="en-GB"/>
              <a:t>Fifth level</a:t>
            </a:r>
            <a:endParaRPr lang="fi-FI"/>
          </a:p>
        </p:txBody>
      </p:sp>
      <p:sp>
        <p:nvSpPr>
          <p:cNvPr id="9" name="Kuvan paikkamerkki 2">
            <a:extLst>
              <a:ext uri="{FF2B5EF4-FFF2-40B4-BE49-F238E27FC236}">
                <a16:creationId xmlns:a16="http://schemas.microsoft.com/office/drawing/2014/main" id="{46D95DB7-D85C-4651-BD0D-60A1252BAAEB}"/>
              </a:ext>
              <a:ext uri="{C183D7F6-B498-43B3-948B-1728B52AA6E4}">
                <adec:decorative xmlns:adec="http://schemas.microsoft.com/office/drawing/2017/decorative" val="1"/>
              </a:ext>
            </a:extLst>
          </p:cNvPr>
          <p:cNvSpPr>
            <a:spLocks noGrp="1" noChangeAspect="1"/>
          </p:cNvSpPr>
          <p:nvPr>
            <p:ph type="pic" idx="13" hasCustomPrompt="1"/>
          </p:nvPr>
        </p:nvSpPr>
        <p:spPr>
          <a:xfrm>
            <a:off x="7603725" y="180000"/>
            <a:ext cx="4409474" cy="6498000"/>
          </a:xfrm>
          <a:custGeom>
            <a:avLst/>
            <a:gdLst>
              <a:gd name="connsiteX0" fmla="*/ 0 w 4408944"/>
              <a:gd name="connsiteY0" fmla="*/ 0 h 6488358"/>
              <a:gd name="connsiteX1" fmla="*/ 4408944 w 4408944"/>
              <a:gd name="connsiteY1" fmla="*/ 0 h 6488358"/>
              <a:gd name="connsiteX2" fmla="*/ 4408944 w 4408944"/>
              <a:gd name="connsiteY2" fmla="*/ 6488358 h 6488358"/>
              <a:gd name="connsiteX3" fmla="*/ 0 w 4408944"/>
              <a:gd name="connsiteY3" fmla="*/ 6488358 h 6488358"/>
              <a:gd name="connsiteX4" fmla="*/ 0 w 4408944"/>
              <a:gd name="connsiteY4" fmla="*/ 0 h 6488358"/>
              <a:gd name="connsiteX0" fmla="*/ 0 w 4408944"/>
              <a:gd name="connsiteY0" fmla="*/ 0 h 6488358"/>
              <a:gd name="connsiteX1" fmla="*/ 4408944 w 4408944"/>
              <a:gd name="connsiteY1" fmla="*/ 0 h 6488358"/>
              <a:gd name="connsiteX2" fmla="*/ 4408944 w 4408944"/>
              <a:gd name="connsiteY2" fmla="*/ 6488358 h 6488358"/>
              <a:gd name="connsiteX3" fmla="*/ 1709367 w 4408944"/>
              <a:gd name="connsiteY3" fmla="*/ 6487088 h 6488358"/>
              <a:gd name="connsiteX4" fmla="*/ 0 w 4408944"/>
              <a:gd name="connsiteY4" fmla="*/ 6488358 h 6488358"/>
              <a:gd name="connsiteX5" fmla="*/ 0 w 4408944"/>
              <a:gd name="connsiteY5" fmla="*/ 0 h 6488358"/>
              <a:gd name="connsiteX0" fmla="*/ 0 w 4408944"/>
              <a:gd name="connsiteY0" fmla="*/ 0 h 6488358"/>
              <a:gd name="connsiteX1" fmla="*/ 4408944 w 4408944"/>
              <a:gd name="connsiteY1" fmla="*/ 0 h 6488358"/>
              <a:gd name="connsiteX2" fmla="*/ 4408944 w 4408944"/>
              <a:gd name="connsiteY2" fmla="*/ 6488358 h 6488358"/>
              <a:gd name="connsiteX3" fmla="*/ 1709367 w 4408944"/>
              <a:gd name="connsiteY3" fmla="*/ 6487088 h 6488358"/>
              <a:gd name="connsiteX4" fmla="*/ 0 w 4408944"/>
              <a:gd name="connsiteY4" fmla="*/ 0 h 6488358"/>
              <a:gd name="connsiteX0" fmla="*/ 0 w 4408944"/>
              <a:gd name="connsiteY0" fmla="*/ 0 h 6488358"/>
              <a:gd name="connsiteX1" fmla="*/ 4408944 w 4408944"/>
              <a:gd name="connsiteY1" fmla="*/ 0 h 6488358"/>
              <a:gd name="connsiteX2" fmla="*/ 4408944 w 4408944"/>
              <a:gd name="connsiteY2" fmla="*/ 6488358 h 6488358"/>
              <a:gd name="connsiteX3" fmla="*/ 1709367 w 4408944"/>
              <a:gd name="connsiteY3" fmla="*/ 6487088 h 6488358"/>
              <a:gd name="connsiteX4" fmla="*/ 991817 w 4408944"/>
              <a:gd name="connsiteY4" fmla="*/ 3753413 h 6488358"/>
              <a:gd name="connsiteX5" fmla="*/ 0 w 4408944"/>
              <a:gd name="connsiteY5" fmla="*/ 0 h 6488358"/>
              <a:gd name="connsiteX0" fmla="*/ 144667 w 4553611"/>
              <a:gd name="connsiteY0" fmla="*/ 0 h 6488358"/>
              <a:gd name="connsiteX1" fmla="*/ 4553611 w 4553611"/>
              <a:gd name="connsiteY1" fmla="*/ 0 h 6488358"/>
              <a:gd name="connsiteX2" fmla="*/ 4553611 w 4553611"/>
              <a:gd name="connsiteY2" fmla="*/ 6488358 h 6488358"/>
              <a:gd name="connsiteX3" fmla="*/ 1854034 w 4553611"/>
              <a:gd name="connsiteY3" fmla="*/ 6487088 h 6488358"/>
              <a:gd name="connsiteX4" fmla="*/ 1136484 w 4553611"/>
              <a:gd name="connsiteY4" fmla="*/ 3753413 h 6488358"/>
              <a:gd name="connsiteX5" fmla="*/ 144667 w 4553611"/>
              <a:gd name="connsiteY5" fmla="*/ 0 h 6488358"/>
              <a:gd name="connsiteX0" fmla="*/ 214805 w 4623749"/>
              <a:gd name="connsiteY0" fmla="*/ 0 h 6488358"/>
              <a:gd name="connsiteX1" fmla="*/ 4623749 w 4623749"/>
              <a:gd name="connsiteY1" fmla="*/ 0 h 6488358"/>
              <a:gd name="connsiteX2" fmla="*/ 4623749 w 4623749"/>
              <a:gd name="connsiteY2" fmla="*/ 6488358 h 6488358"/>
              <a:gd name="connsiteX3" fmla="*/ 1924172 w 4623749"/>
              <a:gd name="connsiteY3" fmla="*/ 6487088 h 6488358"/>
              <a:gd name="connsiteX4" fmla="*/ 641472 w 4623749"/>
              <a:gd name="connsiteY4" fmla="*/ 4051863 h 6488358"/>
              <a:gd name="connsiteX5" fmla="*/ 214805 w 4623749"/>
              <a:gd name="connsiteY5" fmla="*/ 0 h 6488358"/>
              <a:gd name="connsiteX0" fmla="*/ 214805 w 4623749"/>
              <a:gd name="connsiteY0" fmla="*/ 0 h 6488358"/>
              <a:gd name="connsiteX1" fmla="*/ 4623749 w 4623749"/>
              <a:gd name="connsiteY1" fmla="*/ 0 h 6488358"/>
              <a:gd name="connsiteX2" fmla="*/ 4623749 w 4623749"/>
              <a:gd name="connsiteY2" fmla="*/ 6488358 h 6488358"/>
              <a:gd name="connsiteX3" fmla="*/ 1924172 w 4623749"/>
              <a:gd name="connsiteY3" fmla="*/ 6487088 h 6488358"/>
              <a:gd name="connsiteX4" fmla="*/ 641472 w 4623749"/>
              <a:gd name="connsiteY4" fmla="*/ 4051863 h 6488358"/>
              <a:gd name="connsiteX5" fmla="*/ 214805 w 4623749"/>
              <a:gd name="connsiteY5" fmla="*/ 0 h 6488358"/>
              <a:gd name="connsiteX0" fmla="*/ 530 w 4409474"/>
              <a:gd name="connsiteY0" fmla="*/ 0 h 6488358"/>
              <a:gd name="connsiteX1" fmla="*/ 4409474 w 4409474"/>
              <a:gd name="connsiteY1" fmla="*/ 0 h 6488358"/>
              <a:gd name="connsiteX2" fmla="*/ 4409474 w 4409474"/>
              <a:gd name="connsiteY2" fmla="*/ 6488358 h 6488358"/>
              <a:gd name="connsiteX3" fmla="*/ 1709897 w 4409474"/>
              <a:gd name="connsiteY3" fmla="*/ 6487088 h 6488358"/>
              <a:gd name="connsiteX4" fmla="*/ 427197 w 4409474"/>
              <a:gd name="connsiteY4" fmla="*/ 4051863 h 6488358"/>
              <a:gd name="connsiteX5" fmla="*/ 530 w 4409474"/>
              <a:gd name="connsiteY5" fmla="*/ 0 h 648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474" h="6488358">
                <a:moveTo>
                  <a:pt x="530" y="0"/>
                </a:moveTo>
                <a:lnTo>
                  <a:pt x="4409474" y="0"/>
                </a:lnTo>
                <a:lnTo>
                  <a:pt x="4409474" y="6488358"/>
                </a:lnTo>
                <a:lnTo>
                  <a:pt x="1709897" y="6487088"/>
                </a:lnTo>
                <a:cubicBezTo>
                  <a:pt x="1168951" y="5999514"/>
                  <a:pt x="712091" y="5133044"/>
                  <a:pt x="427197" y="4051863"/>
                </a:cubicBezTo>
                <a:cubicBezTo>
                  <a:pt x="142303" y="2970682"/>
                  <a:pt x="-10191" y="1358994"/>
                  <a:pt x="530" y="0"/>
                </a:cubicBezTo>
                <a:close/>
              </a:path>
            </a:pathLst>
          </a:custGeo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
        <p:nvSpPr>
          <p:cNvPr id="8" name="Dian numeron paikkamerkki 5">
            <a:extLst>
              <a:ext uri="{FF2B5EF4-FFF2-40B4-BE49-F238E27FC236}">
                <a16:creationId xmlns:a16="http://schemas.microsoft.com/office/drawing/2014/main" id="{8CBE0249-DC84-4C39-89AB-E97D6F0F849A}"/>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11" name="Päivämäärän paikkamerkki 3">
            <a:extLst>
              <a:ext uri="{FF2B5EF4-FFF2-40B4-BE49-F238E27FC236}">
                <a16:creationId xmlns:a16="http://schemas.microsoft.com/office/drawing/2014/main" id="{71815122-4A8E-4281-87AC-8D44BE6CC0D9}"/>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12" name="Alatunnisteen paikkamerkki 4">
            <a:extLst>
              <a:ext uri="{FF2B5EF4-FFF2-40B4-BE49-F238E27FC236}">
                <a16:creationId xmlns:a16="http://schemas.microsoft.com/office/drawing/2014/main" id="{788FD0A6-21DD-4310-9D7C-EC77DE9DFE52}"/>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9244892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Sisältö kaarevalla kuvalla 2" preserve="1" userDrawn="1">
  <p:cSld name="title_content_curve_picture_2">
    <p:spTree>
      <p:nvGrpSpPr>
        <p:cNvPr id="1" name=""/>
        <p:cNvGrpSpPr/>
        <p:nvPr/>
      </p:nvGrpSpPr>
      <p:grpSpPr>
        <a:xfrm>
          <a:off x="0" y="0"/>
          <a:ext cx="0" cy="0"/>
          <a:chOff x="0" y="0"/>
          <a:chExt cx="0" cy="0"/>
        </a:xfrm>
      </p:grpSpPr>
      <p:sp>
        <p:nvSpPr>
          <p:cNvPr id="4" name="Otsikko 3">
            <a:extLst>
              <a:ext uri="{FF2B5EF4-FFF2-40B4-BE49-F238E27FC236}">
                <a16:creationId xmlns:a16="http://schemas.microsoft.com/office/drawing/2014/main" id="{587E3A4C-54E7-4182-8680-0F8655812718}"/>
              </a:ext>
            </a:extLst>
          </p:cNvPr>
          <p:cNvSpPr>
            <a:spLocks noGrp="1"/>
          </p:cNvSpPr>
          <p:nvPr>
            <p:ph type="title" hasCustomPrompt="1"/>
          </p:nvPr>
        </p:nvSpPr>
        <p:spPr>
          <a:xfrm>
            <a:off x="922350" y="470390"/>
            <a:ext cx="6482227" cy="1119501"/>
          </a:xfrm>
        </p:spPr>
        <p:txBody>
          <a:bodyPr/>
          <a:lstStyle/>
          <a:p>
            <a:r>
              <a:rPr lang="en-GB" err="1"/>
              <a:t>Tekstisivu</a:t>
            </a:r>
            <a:r>
              <a:rPr lang="en-GB"/>
              <a:t> </a:t>
            </a:r>
            <a:r>
              <a:rPr lang="en-GB" err="1"/>
              <a:t>isolla</a:t>
            </a:r>
            <a:r>
              <a:rPr lang="en-GB"/>
              <a:t> </a:t>
            </a:r>
            <a:br>
              <a:rPr lang="en-GB"/>
            </a:br>
            <a:r>
              <a:rPr lang="en-GB" err="1"/>
              <a:t>kaarevalla</a:t>
            </a:r>
            <a:r>
              <a:rPr lang="en-GB"/>
              <a:t> </a:t>
            </a:r>
            <a:r>
              <a:rPr lang="en-GB" err="1"/>
              <a:t>kuvalla</a:t>
            </a:r>
            <a:r>
              <a:rPr lang="en-GB"/>
              <a:t> </a:t>
            </a:r>
            <a:endParaRPr lang="fi-FI"/>
          </a:p>
        </p:txBody>
      </p:sp>
      <p:sp>
        <p:nvSpPr>
          <p:cNvPr id="3" name="Sisällön paikkamerkki 2">
            <a:extLst>
              <a:ext uri="{FF2B5EF4-FFF2-40B4-BE49-F238E27FC236}">
                <a16:creationId xmlns:a16="http://schemas.microsoft.com/office/drawing/2014/main" id="{EA7A06A4-1BF6-41E8-89FB-D111961A8A52}"/>
              </a:ext>
            </a:extLst>
          </p:cNvPr>
          <p:cNvSpPr>
            <a:spLocks noGrp="1"/>
          </p:cNvSpPr>
          <p:nvPr>
            <p:ph idx="1" hasCustomPrompt="1"/>
          </p:nvPr>
        </p:nvSpPr>
        <p:spPr>
          <a:xfrm>
            <a:off x="922350" y="1856630"/>
            <a:ext cx="6482227" cy="4089200"/>
          </a:xfrm>
        </p:spPr>
        <p:txBody>
          <a:bodyPr/>
          <a:lstStyle>
            <a:lvl1pPr>
              <a:defRPr/>
            </a:lvl1pPr>
          </a:lstStyle>
          <a:p>
            <a:pPr lvl="0"/>
            <a:r>
              <a:rPr lang="fi-FI"/>
              <a:t>Esityksen tekstisisältö tulee aina tiivistää mahdollisimman lyhyeksi.</a:t>
            </a:r>
            <a:br>
              <a:rPr lang="fi-FI"/>
            </a:br>
            <a:r>
              <a:rPr lang="fi-FI"/>
              <a:t>Käytä laadukkaita kuvia</a:t>
            </a:r>
            <a:br>
              <a:rPr lang="fi-FI"/>
            </a:br>
            <a:r>
              <a:rPr lang="fi-FI"/>
              <a:t>Vältä tiedostokooltaan isoja kuvia, jotta esityksestä ei tule liian raskas.</a:t>
            </a:r>
            <a:br>
              <a:rPr lang="fi-FI"/>
            </a:br>
            <a:r>
              <a:rPr lang="fi-FI"/>
              <a:t>Sivun tulee olla helposti silmäiltävissä ja teksti koon tulee olla luettavissa</a:t>
            </a:r>
          </a:p>
          <a:p>
            <a:pPr lvl="1"/>
            <a:r>
              <a:rPr lang="en-GB"/>
              <a:t>Second level</a:t>
            </a:r>
          </a:p>
          <a:p>
            <a:pPr lvl="2"/>
            <a:r>
              <a:rPr lang="en-GB"/>
              <a:t>Third level</a:t>
            </a:r>
          </a:p>
          <a:p>
            <a:pPr lvl="3"/>
            <a:r>
              <a:rPr lang="en-GB"/>
              <a:t>Fourth level</a:t>
            </a:r>
          </a:p>
          <a:p>
            <a:pPr lvl="4"/>
            <a:r>
              <a:rPr lang="en-GB"/>
              <a:t>Fifth level</a:t>
            </a:r>
            <a:endParaRPr lang="fi-FI"/>
          </a:p>
        </p:txBody>
      </p:sp>
      <p:sp>
        <p:nvSpPr>
          <p:cNvPr id="9" name="Kuvan paikkamerkki 2">
            <a:extLst>
              <a:ext uri="{FF2B5EF4-FFF2-40B4-BE49-F238E27FC236}">
                <a16:creationId xmlns:a16="http://schemas.microsoft.com/office/drawing/2014/main" id="{46D95DB7-D85C-4651-BD0D-60A1252BAAEB}"/>
              </a:ext>
              <a:ext uri="{C183D7F6-B498-43B3-948B-1728B52AA6E4}">
                <adec:decorative xmlns:adec="http://schemas.microsoft.com/office/drawing/2017/decorative" val="1"/>
              </a:ext>
            </a:extLst>
          </p:cNvPr>
          <p:cNvSpPr>
            <a:spLocks noGrp="1" noChangeAspect="1"/>
          </p:cNvSpPr>
          <p:nvPr>
            <p:ph type="pic" idx="13" hasCustomPrompt="1"/>
          </p:nvPr>
        </p:nvSpPr>
        <p:spPr>
          <a:xfrm>
            <a:off x="7611518" y="180000"/>
            <a:ext cx="4401681" cy="6498000"/>
          </a:xfrm>
          <a:custGeom>
            <a:avLst/>
            <a:gdLst>
              <a:gd name="connsiteX0" fmla="*/ 0 w 4408944"/>
              <a:gd name="connsiteY0" fmla="*/ 0 h 6488358"/>
              <a:gd name="connsiteX1" fmla="*/ 4408944 w 4408944"/>
              <a:gd name="connsiteY1" fmla="*/ 0 h 6488358"/>
              <a:gd name="connsiteX2" fmla="*/ 4408944 w 4408944"/>
              <a:gd name="connsiteY2" fmla="*/ 6488358 h 6488358"/>
              <a:gd name="connsiteX3" fmla="*/ 0 w 4408944"/>
              <a:gd name="connsiteY3" fmla="*/ 6488358 h 6488358"/>
              <a:gd name="connsiteX4" fmla="*/ 0 w 4408944"/>
              <a:gd name="connsiteY4" fmla="*/ 0 h 6488358"/>
              <a:gd name="connsiteX0" fmla="*/ 0 w 4408944"/>
              <a:gd name="connsiteY0" fmla="*/ 2612 h 6490970"/>
              <a:gd name="connsiteX1" fmla="*/ 1703017 w 4408944"/>
              <a:gd name="connsiteY1" fmla="*/ 0 h 6490970"/>
              <a:gd name="connsiteX2" fmla="*/ 4408944 w 4408944"/>
              <a:gd name="connsiteY2" fmla="*/ 2612 h 6490970"/>
              <a:gd name="connsiteX3" fmla="*/ 4408944 w 4408944"/>
              <a:gd name="connsiteY3" fmla="*/ 6490970 h 6490970"/>
              <a:gd name="connsiteX4" fmla="*/ 0 w 4408944"/>
              <a:gd name="connsiteY4" fmla="*/ 6490970 h 6490970"/>
              <a:gd name="connsiteX5" fmla="*/ 0 w 4408944"/>
              <a:gd name="connsiteY5" fmla="*/ 2612 h 6490970"/>
              <a:gd name="connsiteX0" fmla="*/ 399196 w 4808140"/>
              <a:gd name="connsiteY0" fmla="*/ 481490 h 6969848"/>
              <a:gd name="connsiteX1" fmla="*/ 2102213 w 4808140"/>
              <a:gd name="connsiteY1" fmla="*/ 478878 h 6969848"/>
              <a:gd name="connsiteX2" fmla="*/ 4808140 w 4808140"/>
              <a:gd name="connsiteY2" fmla="*/ 481490 h 6969848"/>
              <a:gd name="connsiteX3" fmla="*/ 4808140 w 4808140"/>
              <a:gd name="connsiteY3" fmla="*/ 6969848 h 6969848"/>
              <a:gd name="connsiteX4" fmla="*/ 399196 w 4808140"/>
              <a:gd name="connsiteY4" fmla="*/ 6969848 h 6969848"/>
              <a:gd name="connsiteX5" fmla="*/ 399196 w 4808140"/>
              <a:gd name="connsiteY5" fmla="*/ 481490 h 6969848"/>
              <a:gd name="connsiteX0" fmla="*/ 707025 w 4696869"/>
              <a:gd name="connsiteY0" fmla="*/ 2450537 h 6490970"/>
              <a:gd name="connsiteX1" fmla="*/ 1990942 w 4696869"/>
              <a:gd name="connsiteY1" fmla="*/ 0 h 6490970"/>
              <a:gd name="connsiteX2" fmla="*/ 4696869 w 4696869"/>
              <a:gd name="connsiteY2" fmla="*/ 2612 h 6490970"/>
              <a:gd name="connsiteX3" fmla="*/ 4696869 w 4696869"/>
              <a:gd name="connsiteY3" fmla="*/ 6490970 h 6490970"/>
              <a:gd name="connsiteX4" fmla="*/ 287925 w 4696869"/>
              <a:gd name="connsiteY4" fmla="*/ 6490970 h 6490970"/>
              <a:gd name="connsiteX5" fmla="*/ 707025 w 4696869"/>
              <a:gd name="connsiteY5" fmla="*/ 2450537 h 6490970"/>
              <a:gd name="connsiteX0" fmla="*/ 707025 w 4696869"/>
              <a:gd name="connsiteY0" fmla="*/ 2450537 h 6490970"/>
              <a:gd name="connsiteX1" fmla="*/ 1990942 w 4696869"/>
              <a:gd name="connsiteY1" fmla="*/ 0 h 6490970"/>
              <a:gd name="connsiteX2" fmla="*/ 4696869 w 4696869"/>
              <a:gd name="connsiteY2" fmla="*/ 2612 h 6490970"/>
              <a:gd name="connsiteX3" fmla="*/ 4696869 w 4696869"/>
              <a:gd name="connsiteY3" fmla="*/ 6490970 h 6490970"/>
              <a:gd name="connsiteX4" fmla="*/ 287925 w 4696869"/>
              <a:gd name="connsiteY4" fmla="*/ 6490970 h 6490970"/>
              <a:gd name="connsiteX5" fmla="*/ 707025 w 4696869"/>
              <a:gd name="connsiteY5" fmla="*/ 2450537 h 6490970"/>
              <a:gd name="connsiteX0" fmla="*/ 420890 w 4410734"/>
              <a:gd name="connsiteY0" fmla="*/ 2450537 h 6490970"/>
              <a:gd name="connsiteX1" fmla="*/ 1704807 w 4410734"/>
              <a:gd name="connsiteY1" fmla="*/ 0 h 6490970"/>
              <a:gd name="connsiteX2" fmla="*/ 4410734 w 4410734"/>
              <a:gd name="connsiteY2" fmla="*/ 2612 h 6490970"/>
              <a:gd name="connsiteX3" fmla="*/ 4410734 w 4410734"/>
              <a:gd name="connsiteY3" fmla="*/ 6490970 h 6490970"/>
              <a:gd name="connsiteX4" fmla="*/ 1790 w 4410734"/>
              <a:gd name="connsiteY4" fmla="*/ 6490970 h 6490970"/>
              <a:gd name="connsiteX5" fmla="*/ 420890 w 4410734"/>
              <a:gd name="connsiteY5" fmla="*/ 2450537 h 649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0734" h="6490970">
                <a:moveTo>
                  <a:pt x="420890" y="2450537"/>
                </a:moveTo>
                <a:cubicBezTo>
                  <a:pt x="704726" y="1368709"/>
                  <a:pt x="1192233" y="476250"/>
                  <a:pt x="1704807" y="0"/>
                </a:cubicBezTo>
                <a:lnTo>
                  <a:pt x="4410734" y="2612"/>
                </a:lnTo>
                <a:lnTo>
                  <a:pt x="4410734" y="6490970"/>
                </a:lnTo>
                <a:lnTo>
                  <a:pt x="1790" y="6490970"/>
                </a:lnTo>
                <a:cubicBezTo>
                  <a:pt x="-18659" y="5206377"/>
                  <a:pt x="137054" y="3532365"/>
                  <a:pt x="420890" y="2450537"/>
                </a:cubicBezTo>
                <a:close/>
              </a:path>
            </a:pathLst>
          </a:custGeo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
        <p:nvSpPr>
          <p:cNvPr id="8" name="Dian numeron paikkamerkki 5">
            <a:extLst>
              <a:ext uri="{FF2B5EF4-FFF2-40B4-BE49-F238E27FC236}">
                <a16:creationId xmlns:a16="http://schemas.microsoft.com/office/drawing/2014/main" id="{065E56D1-9BA4-4424-AA13-FA7AB9479943}"/>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11" name="Päivämäärän paikkamerkki 3">
            <a:extLst>
              <a:ext uri="{FF2B5EF4-FFF2-40B4-BE49-F238E27FC236}">
                <a16:creationId xmlns:a16="http://schemas.microsoft.com/office/drawing/2014/main" id="{A889983E-086F-483E-ACC1-0D3B42D4E4EC}"/>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12" name="Alatunnisteen paikkamerkki 4">
            <a:extLst>
              <a:ext uri="{FF2B5EF4-FFF2-40B4-BE49-F238E27FC236}">
                <a16:creationId xmlns:a16="http://schemas.microsoft.com/office/drawing/2014/main" id="{C519B920-C56F-4E32-B399-E7C752AC75E1}"/>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13170934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isältö kaarevalla kuvalla 3" preserve="1" userDrawn="1">
  <p:cSld name="title_content_curve_picture_3">
    <p:spTree>
      <p:nvGrpSpPr>
        <p:cNvPr id="1" name=""/>
        <p:cNvGrpSpPr/>
        <p:nvPr/>
      </p:nvGrpSpPr>
      <p:grpSpPr>
        <a:xfrm>
          <a:off x="0" y="0"/>
          <a:ext cx="0" cy="0"/>
          <a:chOff x="0" y="0"/>
          <a:chExt cx="0" cy="0"/>
        </a:xfrm>
      </p:grpSpPr>
      <p:sp>
        <p:nvSpPr>
          <p:cNvPr id="3" name="Sisällön paikkamerkki 2">
            <a:extLst>
              <a:ext uri="{FF2B5EF4-FFF2-40B4-BE49-F238E27FC236}">
                <a16:creationId xmlns:a16="http://schemas.microsoft.com/office/drawing/2014/main" id="{EA7A06A4-1BF6-41E8-89FB-D111961A8A52}"/>
              </a:ext>
            </a:extLst>
          </p:cNvPr>
          <p:cNvSpPr>
            <a:spLocks noGrp="1"/>
          </p:cNvSpPr>
          <p:nvPr>
            <p:ph idx="1" hasCustomPrompt="1"/>
          </p:nvPr>
        </p:nvSpPr>
        <p:spPr>
          <a:xfrm>
            <a:off x="5077491" y="1856630"/>
            <a:ext cx="6482227" cy="4089200"/>
          </a:xfrm>
        </p:spPr>
        <p:txBody>
          <a:bodyPr/>
          <a:lstStyle>
            <a:lvl1pPr>
              <a:defRPr/>
            </a:lvl1pPr>
          </a:lstStyle>
          <a:p>
            <a:pPr lvl="0"/>
            <a:r>
              <a:rPr lang="fi-FI"/>
              <a:t>Esityksen tekstisisältö tulee aina tiivistää mahdollisimman lyhyeksi.</a:t>
            </a:r>
            <a:br>
              <a:rPr lang="fi-FI"/>
            </a:br>
            <a:r>
              <a:rPr lang="fi-FI"/>
              <a:t>Käytä laadukkaita kuvia</a:t>
            </a:r>
            <a:br>
              <a:rPr lang="fi-FI"/>
            </a:br>
            <a:r>
              <a:rPr lang="fi-FI"/>
              <a:t>Vältä tiedostokooltaan isoja kuvia, jotta esityksestä ei tule liian raskas.</a:t>
            </a:r>
            <a:br>
              <a:rPr lang="fi-FI"/>
            </a:br>
            <a:r>
              <a:rPr lang="fi-FI"/>
              <a:t>Sivun tulee olla helposti silmäiltävissä ja teksti koon tulee olla luettavissa</a:t>
            </a:r>
          </a:p>
          <a:p>
            <a:pPr lvl="1"/>
            <a:r>
              <a:rPr lang="en-GB"/>
              <a:t>Second level</a:t>
            </a:r>
          </a:p>
          <a:p>
            <a:pPr lvl="2"/>
            <a:r>
              <a:rPr lang="en-GB"/>
              <a:t>Third level</a:t>
            </a:r>
          </a:p>
          <a:p>
            <a:pPr lvl="3"/>
            <a:r>
              <a:rPr lang="en-GB"/>
              <a:t>Fourth level</a:t>
            </a:r>
          </a:p>
          <a:p>
            <a:pPr lvl="4"/>
            <a:r>
              <a:rPr lang="en-GB"/>
              <a:t>Fifth level</a:t>
            </a:r>
            <a:endParaRPr lang="fi-FI"/>
          </a:p>
        </p:txBody>
      </p:sp>
      <p:sp>
        <p:nvSpPr>
          <p:cNvPr id="4" name="Otsikko 3">
            <a:extLst>
              <a:ext uri="{FF2B5EF4-FFF2-40B4-BE49-F238E27FC236}">
                <a16:creationId xmlns:a16="http://schemas.microsoft.com/office/drawing/2014/main" id="{587E3A4C-54E7-4182-8680-0F8655812718}"/>
              </a:ext>
            </a:extLst>
          </p:cNvPr>
          <p:cNvSpPr>
            <a:spLocks noGrp="1"/>
          </p:cNvSpPr>
          <p:nvPr>
            <p:ph type="title" hasCustomPrompt="1"/>
          </p:nvPr>
        </p:nvSpPr>
        <p:spPr>
          <a:xfrm>
            <a:off x="5077491" y="470390"/>
            <a:ext cx="6482227" cy="1119501"/>
          </a:xfrm>
        </p:spPr>
        <p:txBody>
          <a:bodyPr/>
          <a:lstStyle/>
          <a:p>
            <a:r>
              <a:rPr lang="fi-FI" noProof="0"/>
              <a:t>Tekstisivu isolla </a:t>
            </a:r>
            <a:br>
              <a:rPr lang="fi-FI" noProof="0"/>
            </a:br>
            <a:r>
              <a:rPr lang="fi-FI" noProof="0"/>
              <a:t>kaarevalla kuvalla</a:t>
            </a:r>
            <a:endParaRPr lang="fi-FI"/>
          </a:p>
        </p:txBody>
      </p:sp>
      <p:sp>
        <p:nvSpPr>
          <p:cNvPr id="11" name="Kuvan paikkamerkki 2">
            <a:extLst>
              <a:ext uri="{FF2B5EF4-FFF2-40B4-BE49-F238E27FC236}">
                <a16:creationId xmlns:a16="http://schemas.microsoft.com/office/drawing/2014/main" id="{FFA32AF2-F2A2-4E4F-9C2B-365AAAFFC21A}"/>
              </a:ext>
              <a:ext uri="{C183D7F6-B498-43B3-948B-1728B52AA6E4}">
                <adec:decorative xmlns:adec="http://schemas.microsoft.com/office/drawing/2017/decorative" val="1"/>
              </a:ext>
            </a:extLst>
          </p:cNvPr>
          <p:cNvSpPr>
            <a:spLocks noGrp="1" noChangeAspect="1"/>
          </p:cNvSpPr>
          <p:nvPr>
            <p:ph type="pic" idx="14" hasCustomPrompt="1"/>
          </p:nvPr>
        </p:nvSpPr>
        <p:spPr>
          <a:xfrm>
            <a:off x="179999" y="180000"/>
            <a:ext cx="4420767" cy="6498000"/>
          </a:xfrm>
          <a:custGeom>
            <a:avLst/>
            <a:gdLst>
              <a:gd name="connsiteX0" fmla="*/ 0 w 4430891"/>
              <a:gd name="connsiteY0" fmla="*/ 0 h 6488358"/>
              <a:gd name="connsiteX1" fmla="*/ 4430891 w 4430891"/>
              <a:gd name="connsiteY1" fmla="*/ 0 h 6488358"/>
              <a:gd name="connsiteX2" fmla="*/ 4430891 w 4430891"/>
              <a:gd name="connsiteY2" fmla="*/ 6488358 h 6488358"/>
              <a:gd name="connsiteX3" fmla="*/ 0 w 4430891"/>
              <a:gd name="connsiteY3" fmla="*/ 6488358 h 6488358"/>
              <a:gd name="connsiteX4" fmla="*/ 0 w 4430891"/>
              <a:gd name="connsiteY4" fmla="*/ 0 h 6488358"/>
              <a:gd name="connsiteX0" fmla="*/ 0 w 4430891"/>
              <a:gd name="connsiteY0" fmla="*/ 2986 h 6491344"/>
              <a:gd name="connsiteX1" fmla="*/ 2727596 w 4430891"/>
              <a:gd name="connsiteY1" fmla="*/ 0 h 6491344"/>
              <a:gd name="connsiteX2" fmla="*/ 4430891 w 4430891"/>
              <a:gd name="connsiteY2" fmla="*/ 2986 h 6491344"/>
              <a:gd name="connsiteX3" fmla="*/ 4430891 w 4430891"/>
              <a:gd name="connsiteY3" fmla="*/ 6491344 h 6491344"/>
              <a:gd name="connsiteX4" fmla="*/ 0 w 4430891"/>
              <a:gd name="connsiteY4" fmla="*/ 6491344 h 6491344"/>
              <a:gd name="connsiteX5" fmla="*/ 0 w 4430891"/>
              <a:gd name="connsiteY5" fmla="*/ 2986 h 6491344"/>
              <a:gd name="connsiteX0" fmla="*/ 0 w 4831678"/>
              <a:gd name="connsiteY0" fmla="*/ 481615 h 6969973"/>
              <a:gd name="connsiteX1" fmla="*/ 2727596 w 4831678"/>
              <a:gd name="connsiteY1" fmla="*/ 478629 h 6969973"/>
              <a:gd name="connsiteX2" fmla="*/ 4430891 w 4831678"/>
              <a:gd name="connsiteY2" fmla="*/ 481615 h 6969973"/>
              <a:gd name="connsiteX3" fmla="*/ 4430891 w 4831678"/>
              <a:gd name="connsiteY3" fmla="*/ 6969973 h 6969973"/>
              <a:gd name="connsiteX4" fmla="*/ 0 w 4831678"/>
              <a:gd name="connsiteY4" fmla="*/ 6969973 h 6969973"/>
              <a:gd name="connsiteX5" fmla="*/ 0 w 4831678"/>
              <a:gd name="connsiteY5" fmla="*/ 481615 h 6969973"/>
              <a:gd name="connsiteX0" fmla="*/ 0 w 4706556"/>
              <a:gd name="connsiteY0" fmla="*/ 2986 h 6491344"/>
              <a:gd name="connsiteX1" fmla="*/ 2727596 w 4706556"/>
              <a:gd name="connsiteY1" fmla="*/ 0 h 6491344"/>
              <a:gd name="connsiteX2" fmla="*/ 3937832 w 4706556"/>
              <a:gd name="connsiteY2" fmla="*/ 2217269 h 6491344"/>
              <a:gd name="connsiteX3" fmla="*/ 4430891 w 4706556"/>
              <a:gd name="connsiteY3" fmla="*/ 6491344 h 6491344"/>
              <a:gd name="connsiteX4" fmla="*/ 0 w 4706556"/>
              <a:gd name="connsiteY4" fmla="*/ 6491344 h 6491344"/>
              <a:gd name="connsiteX5" fmla="*/ 0 w 4706556"/>
              <a:gd name="connsiteY5" fmla="*/ 2986 h 6491344"/>
              <a:gd name="connsiteX0" fmla="*/ 0 w 4713104"/>
              <a:gd name="connsiteY0" fmla="*/ 2986 h 6491344"/>
              <a:gd name="connsiteX1" fmla="*/ 2727596 w 4713104"/>
              <a:gd name="connsiteY1" fmla="*/ 0 h 6491344"/>
              <a:gd name="connsiteX2" fmla="*/ 3937832 w 4713104"/>
              <a:gd name="connsiteY2" fmla="*/ 2217269 h 6491344"/>
              <a:gd name="connsiteX3" fmla="*/ 4430891 w 4713104"/>
              <a:gd name="connsiteY3" fmla="*/ 6491344 h 6491344"/>
              <a:gd name="connsiteX4" fmla="*/ 0 w 4713104"/>
              <a:gd name="connsiteY4" fmla="*/ 6491344 h 6491344"/>
              <a:gd name="connsiteX5" fmla="*/ 0 w 4713104"/>
              <a:gd name="connsiteY5" fmla="*/ 2986 h 6491344"/>
              <a:gd name="connsiteX0" fmla="*/ 0 w 4713104"/>
              <a:gd name="connsiteY0" fmla="*/ 2986 h 6491344"/>
              <a:gd name="connsiteX1" fmla="*/ 2727596 w 4713104"/>
              <a:gd name="connsiteY1" fmla="*/ 0 h 6491344"/>
              <a:gd name="connsiteX2" fmla="*/ 3937832 w 4713104"/>
              <a:gd name="connsiteY2" fmla="*/ 2217269 h 6491344"/>
              <a:gd name="connsiteX3" fmla="*/ 4430891 w 4713104"/>
              <a:gd name="connsiteY3" fmla="*/ 6491344 h 6491344"/>
              <a:gd name="connsiteX4" fmla="*/ 0 w 4713104"/>
              <a:gd name="connsiteY4" fmla="*/ 6491344 h 6491344"/>
              <a:gd name="connsiteX5" fmla="*/ 0 w 4713104"/>
              <a:gd name="connsiteY5" fmla="*/ 2986 h 6491344"/>
              <a:gd name="connsiteX0" fmla="*/ 0 w 4431482"/>
              <a:gd name="connsiteY0" fmla="*/ 2986 h 6491344"/>
              <a:gd name="connsiteX1" fmla="*/ 2727596 w 4431482"/>
              <a:gd name="connsiteY1" fmla="*/ 0 h 6491344"/>
              <a:gd name="connsiteX2" fmla="*/ 3937832 w 4431482"/>
              <a:gd name="connsiteY2" fmla="*/ 2217269 h 6491344"/>
              <a:gd name="connsiteX3" fmla="*/ 4430891 w 4431482"/>
              <a:gd name="connsiteY3" fmla="*/ 6491344 h 6491344"/>
              <a:gd name="connsiteX4" fmla="*/ 0 w 4431482"/>
              <a:gd name="connsiteY4" fmla="*/ 6491344 h 6491344"/>
              <a:gd name="connsiteX5" fmla="*/ 0 w 4431482"/>
              <a:gd name="connsiteY5" fmla="*/ 2986 h 6491344"/>
              <a:gd name="connsiteX0" fmla="*/ 0 w 4431482"/>
              <a:gd name="connsiteY0" fmla="*/ 2986 h 6491344"/>
              <a:gd name="connsiteX1" fmla="*/ 2727596 w 4431482"/>
              <a:gd name="connsiteY1" fmla="*/ 0 h 6491344"/>
              <a:gd name="connsiteX2" fmla="*/ 3937832 w 4431482"/>
              <a:gd name="connsiteY2" fmla="*/ 2217269 h 6491344"/>
              <a:gd name="connsiteX3" fmla="*/ 4430891 w 4431482"/>
              <a:gd name="connsiteY3" fmla="*/ 6491344 h 6491344"/>
              <a:gd name="connsiteX4" fmla="*/ 0 w 4431482"/>
              <a:gd name="connsiteY4" fmla="*/ 6491344 h 6491344"/>
              <a:gd name="connsiteX5" fmla="*/ 0 w 4431482"/>
              <a:gd name="connsiteY5" fmla="*/ 2986 h 649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1482" h="6491344">
                <a:moveTo>
                  <a:pt x="0" y="2986"/>
                </a:moveTo>
                <a:lnTo>
                  <a:pt x="2727596" y="0"/>
                </a:lnTo>
                <a:cubicBezTo>
                  <a:pt x="3107490" y="349624"/>
                  <a:pt x="3613608" y="1148825"/>
                  <a:pt x="3937832" y="2217269"/>
                </a:cubicBezTo>
                <a:cubicBezTo>
                  <a:pt x="4262056" y="3285713"/>
                  <a:pt x="4443231" y="4809316"/>
                  <a:pt x="4430891" y="6491344"/>
                </a:cubicBezTo>
                <a:lnTo>
                  <a:pt x="0" y="6491344"/>
                </a:lnTo>
                <a:lnTo>
                  <a:pt x="0" y="2986"/>
                </a:lnTo>
                <a:close/>
              </a:path>
            </a:pathLst>
          </a:custGeo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Tree>
    <p:extLst>
      <p:ext uri="{BB962C8B-B14F-4D97-AF65-F5344CB8AC3E}">
        <p14:creationId xmlns:p14="http://schemas.microsoft.com/office/powerpoint/2010/main" val="29108325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Osan ylätunniste" preserve="1" userDrawn="1">
  <p:cSld name="subtitle_1">
    <p:spTree>
      <p:nvGrpSpPr>
        <p:cNvPr id="1" name=""/>
        <p:cNvGrpSpPr/>
        <p:nvPr/>
      </p:nvGrpSpPr>
      <p:grpSpPr>
        <a:xfrm>
          <a:off x="0" y="0"/>
          <a:ext cx="0" cy="0"/>
          <a:chOff x="0" y="0"/>
          <a:chExt cx="0" cy="0"/>
        </a:xfrm>
      </p:grpSpPr>
      <p:sp>
        <p:nvSpPr>
          <p:cNvPr id="7" name="Freeform 7">
            <a:extLst>
              <a:ext uri="{FF2B5EF4-FFF2-40B4-BE49-F238E27FC236}">
                <a16:creationId xmlns:a16="http://schemas.microsoft.com/office/drawing/2014/main" id="{FCE9B700-78CD-4A46-8766-AF0BB370CAA7}"/>
              </a:ext>
              <a:ext uri="{C183D7F6-B498-43B3-948B-1728B52AA6E4}">
                <adec:decorative xmlns:adec="http://schemas.microsoft.com/office/drawing/2017/decorative" val="1"/>
              </a:ext>
            </a:extLst>
          </p:cNvPr>
          <p:cNvSpPr>
            <a:spLocks/>
          </p:cNvSpPr>
          <p:nvPr userDrawn="1"/>
        </p:nvSpPr>
        <p:spPr bwMode="auto">
          <a:xfrm>
            <a:off x="178633" y="4020341"/>
            <a:ext cx="11832392" cy="2666209"/>
          </a:xfrm>
          <a:custGeom>
            <a:avLst/>
            <a:gdLst>
              <a:gd name="T0" fmla="*/ 0 w 32870"/>
              <a:gd name="T1" fmla="*/ 2673 h 7243"/>
              <a:gd name="T2" fmla="*/ 0 w 32870"/>
              <a:gd name="T3" fmla="*/ 7243 h 7243"/>
              <a:gd name="T4" fmla="*/ 19357 w 32870"/>
              <a:gd name="T5" fmla="*/ 7227 h 7243"/>
              <a:gd name="T6" fmla="*/ 32870 w 32870"/>
              <a:gd name="T7" fmla="*/ 5129 h 7243"/>
              <a:gd name="T8" fmla="*/ 32870 w 32870"/>
              <a:gd name="T9" fmla="*/ 0 h 7243"/>
              <a:gd name="T10" fmla="*/ 18713 w 32870"/>
              <a:gd name="T11" fmla="*/ 2667 h 7243"/>
              <a:gd name="T12" fmla="*/ 0 w 32870"/>
              <a:gd name="T13" fmla="*/ 2673 h 7243"/>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0" y="3690"/>
                </a:moveTo>
                <a:lnTo>
                  <a:pt x="0" y="10000"/>
                </a:lnTo>
                <a:lnTo>
                  <a:pt x="5889" y="9978"/>
                </a:lnTo>
                <a:cubicBezTo>
                  <a:pt x="7711" y="9924"/>
                  <a:pt x="9045" y="8853"/>
                  <a:pt x="10000" y="7081"/>
                </a:cubicBezTo>
                <a:lnTo>
                  <a:pt x="10000" y="0"/>
                </a:lnTo>
                <a:cubicBezTo>
                  <a:pt x="8680" y="2670"/>
                  <a:pt x="6906" y="3414"/>
                  <a:pt x="5697" y="3613"/>
                </a:cubicBezTo>
                <a:lnTo>
                  <a:pt x="0" y="3690"/>
                </a:lnTo>
                <a:close/>
              </a:path>
            </a:pathLst>
          </a:custGeom>
          <a:solidFill>
            <a:srgbClr val="577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6" name="Freeform 6">
            <a:extLst>
              <a:ext uri="{FF2B5EF4-FFF2-40B4-BE49-F238E27FC236}">
                <a16:creationId xmlns:a16="http://schemas.microsoft.com/office/drawing/2014/main" id="{66D37437-23D8-4818-9C76-1C816B5145AB}"/>
              </a:ext>
              <a:ext uri="{C183D7F6-B498-43B3-948B-1728B52AA6E4}">
                <adec:decorative xmlns:adec="http://schemas.microsoft.com/office/drawing/2017/decorative" val="1"/>
              </a:ext>
            </a:extLst>
          </p:cNvPr>
          <p:cNvSpPr>
            <a:spLocks/>
          </p:cNvSpPr>
          <p:nvPr userDrawn="1"/>
        </p:nvSpPr>
        <p:spPr bwMode="auto">
          <a:xfrm>
            <a:off x="178633" y="180000"/>
            <a:ext cx="11832392" cy="4856905"/>
          </a:xfrm>
          <a:custGeom>
            <a:avLst/>
            <a:gdLst>
              <a:gd name="T0" fmla="*/ 0 w 32870"/>
              <a:gd name="T1" fmla="*/ 0 h 13403"/>
              <a:gd name="T2" fmla="*/ 0 w 32870"/>
              <a:gd name="T3" fmla="*/ 13403 h 13403"/>
              <a:gd name="T4" fmla="*/ 18713 w 32870"/>
              <a:gd name="T5" fmla="*/ 13397 h 13403"/>
              <a:gd name="T6" fmla="*/ 32870 w 32870"/>
              <a:gd name="T7" fmla="*/ 10730 h 13403"/>
              <a:gd name="T8" fmla="*/ 32870 w 32870"/>
              <a:gd name="T9" fmla="*/ 0 h 13403"/>
              <a:gd name="T10" fmla="*/ 0 w 32870"/>
              <a:gd name="T11" fmla="*/ 0 h 13403"/>
            </a:gdLst>
            <a:ahLst/>
            <a:cxnLst>
              <a:cxn ang="0">
                <a:pos x="T0" y="T1"/>
              </a:cxn>
              <a:cxn ang="0">
                <a:pos x="T2" y="T3"/>
              </a:cxn>
              <a:cxn ang="0">
                <a:pos x="T4" y="T5"/>
              </a:cxn>
              <a:cxn ang="0">
                <a:pos x="T6" y="T7"/>
              </a:cxn>
              <a:cxn ang="0">
                <a:pos x="T8" y="T9"/>
              </a:cxn>
              <a:cxn ang="0">
                <a:pos x="T10" y="T11"/>
              </a:cxn>
            </a:cxnLst>
            <a:rect l="0" t="0" r="r" b="b"/>
            <a:pathLst>
              <a:path w="32870" h="13403">
                <a:moveTo>
                  <a:pt x="0" y="0"/>
                </a:moveTo>
                <a:lnTo>
                  <a:pt x="0" y="13403"/>
                </a:lnTo>
                <a:cubicBezTo>
                  <a:pt x="9000" y="13399"/>
                  <a:pt x="17833" y="13396"/>
                  <a:pt x="18713" y="13397"/>
                </a:cubicBezTo>
                <a:cubicBezTo>
                  <a:pt x="22399" y="13403"/>
                  <a:pt x="28631" y="13027"/>
                  <a:pt x="32870" y="10730"/>
                </a:cubicBezTo>
                <a:lnTo>
                  <a:pt x="32870" y="0"/>
                </a:lnTo>
                <a:lnTo>
                  <a:pt x="0" y="0"/>
                </a:lnTo>
                <a:close/>
              </a:path>
            </a:pathLst>
          </a:custGeom>
          <a:solidFill>
            <a:srgbClr val="0038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47F72F94-0DE4-46B2-BC4B-03DD33656CF4}"/>
              </a:ext>
            </a:extLst>
          </p:cNvPr>
          <p:cNvSpPr>
            <a:spLocks noGrp="1"/>
          </p:cNvSpPr>
          <p:nvPr>
            <p:ph type="title" hasCustomPrompt="1"/>
          </p:nvPr>
        </p:nvSpPr>
        <p:spPr>
          <a:xfrm>
            <a:off x="1062318" y="1519434"/>
            <a:ext cx="7523132" cy="1980640"/>
          </a:xfrm>
        </p:spPr>
        <p:txBody>
          <a:bodyPr anchor="ctr" anchorCtr="0"/>
          <a:lstStyle>
            <a:lvl1pPr>
              <a:lnSpc>
                <a:spcPct val="95000"/>
              </a:lnSpc>
              <a:defRPr sz="4000">
                <a:solidFill>
                  <a:schemeClr val="bg1"/>
                </a:solidFill>
              </a:defRPr>
            </a:lvl1pPr>
          </a:lstStyle>
          <a:p>
            <a:r>
              <a:rPr lang="fi-FI"/>
              <a:t>Väliotsikkosivu </a:t>
            </a:r>
            <a:br>
              <a:rPr lang="fi-FI"/>
            </a:br>
            <a:r>
              <a:rPr lang="fi-FI"/>
              <a:t>esityksen jäsentämiseen </a:t>
            </a:r>
            <a:br>
              <a:rPr lang="fi-FI"/>
            </a:br>
            <a:r>
              <a:rPr lang="fi-FI" err="1"/>
              <a:t>max</a:t>
            </a:r>
            <a:r>
              <a:rPr lang="fi-FI"/>
              <a:t>. 3 riviä</a:t>
            </a:r>
          </a:p>
        </p:txBody>
      </p:sp>
    </p:spTree>
    <p:extLst>
      <p:ext uri="{BB962C8B-B14F-4D97-AF65-F5344CB8AC3E}">
        <p14:creationId xmlns:p14="http://schemas.microsoft.com/office/powerpoint/2010/main" val="4116941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Osan ylätunniste 2" preserve="1" userDrawn="1">
  <p:cSld name="subtitle_2">
    <p:spTree>
      <p:nvGrpSpPr>
        <p:cNvPr id="1" name=""/>
        <p:cNvGrpSpPr/>
        <p:nvPr/>
      </p:nvGrpSpPr>
      <p:grpSpPr>
        <a:xfrm>
          <a:off x="0" y="0"/>
          <a:ext cx="0" cy="0"/>
          <a:chOff x="0" y="0"/>
          <a:chExt cx="0" cy="0"/>
        </a:xfrm>
      </p:grpSpPr>
      <p:sp>
        <p:nvSpPr>
          <p:cNvPr id="7" name="Freeform 7">
            <a:extLst>
              <a:ext uri="{FF2B5EF4-FFF2-40B4-BE49-F238E27FC236}">
                <a16:creationId xmlns:a16="http://schemas.microsoft.com/office/drawing/2014/main" id="{FCE9B700-78CD-4A46-8766-AF0BB370CAA7}"/>
              </a:ext>
              <a:ext uri="{C183D7F6-B498-43B3-948B-1728B52AA6E4}">
                <adec:decorative xmlns:adec="http://schemas.microsoft.com/office/drawing/2017/decorative" val="1"/>
              </a:ext>
            </a:extLst>
          </p:cNvPr>
          <p:cNvSpPr>
            <a:spLocks/>
          </p:cNvSpPr>
          <p:nvPr userDrawn="1"/>
        </p:nvSpPr>
        <p:spPr bwMode="auto">
          <a:xfrm>
            <a:off x="178632" y="4020341"/>
            <a:ext cx="11834341" cy="2666209"/>
          </a:xfrm>
          <a:custGeom>
            <a:avLst/>
            <a:gdLst>
              <a:gd name="T0" fmla="*/ 0 w 32870"/>
              <a:gd name="T1" fmla="*/ 2673 h 7243"/>
              <a:gd name="T2" fmla="*/ 0 w 32870"/>
              <a:gd name="T3" fmla="*/ 7243 h 7243"/>
              <a:gd name="T4" fmla="*/ 19357 w 32870"/>
              <a:gd name="T5" fmla="*/ 7227 h 7243"/>
              <a:gd name="T6" fmla="*/ 32870 w 32870"/>
              <a:gd name="T7" fmla="*/ 5129 h 7243"/>
              <a:gd name="T8" fmla="*/ 32870 w 32870"/>
              <a:gd name="T9" fmla="*/ 0 h 7243"/>
              <a:gd name="T10" fmla="*/ 18713 w 32870"/>
              <a:gd name="T11" fmla="*/ 2667 h 7243"/>
              <a:gd name="T12" fmla="*/ 0 w 32870"/>
              <a:gd name="T13" fmla="*/ 2673 h 7243"/>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0" y="3690"/>
                </a:moveTo>
                <a:lnTo>
                  <a:pt x="0" y="10000"/>
                </a:lnTo>
                <a:lnTo>
                  <a:pt x="5889" y="9978"/>
                </a:lnTo>
                <a:cubicBezTo>
                  <a:pt x="7711" y="9924"/>
                  <a:pt x="9045" y="8853"/>
                  <a:pt x="10000" y="7081"/>
                </a:cubicBezTo>
                <a:lnTo>
                  <a:pt x="10000" y="0"/>
                </a:lnTo>
                <a:cubicBezTo>
                  <a:pt x="8680" y="2670"/>
                  <a:pt x="6906" y="3414"/>
                  <a:pt x="5697" y="3613"/>
                </a:cubicBezTo>
                <a:lnTo>
                  <a:pt x="0" y="3690"/>
                </a:lnTo>
                <a:close/>
              </a:path>
            </a:pathLst>
          </a:custGeom>
          <a:solidFill>
            <a:srgbClr val="B6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6" name="Freeform 6">
            <a:extLst>
              <a:ext uri="{FF2B5EF4-FFF2-40B4-BE49-F238E27FC236}">
                <a16:creationId xmlns:a16="http://schemas.microsoft.com/office/drawing/2014/main" id="{66D37437-23D8-4818-9C76-1C816B5145AB}"/>
              </a:ext>
              <a:ext uri="{C183D7F6-B498-43B3-948B-1728B52AA6E4}">
                <adec:decorative xmlns:adec="http://schemas.microsoft.com/office/drawing/2017/decorative" val="1"/>
              </a:ext>
            </a:extLst>
          </p:cNvPr>
          <p:cNvSpPr>
            <a:spLocks/>
          </p:cNvSpPr>
          <p:nvPr userDrawn="1"/>
        </p:nvSpPr>
        <p:spPr bwMode="auto">
          <a:xfrm>
            <a:off x="178632" y="180000"/>
            <a:ext cx="11834341" cy="4856905"/>
          </a:xfrm>
          <a:custGeom>
            <a:avLst/>
            <a:gdLst>
              <a:gd name="T0" fmla="*/ 0 w 32870"/>
              <a:gd name="T1" fmla="*/ 0 h 13403"/>
              <a:gd name="T2" fmla="*/ 0 w 32870"/>
              <a:gd name="T3" fmla="*/ 13403 h 13403"/>
              <a:gd name="T4" fmla="*/ 18713 w 32870"/>
              <a:gd name="T5" fmla="*/ 13397 h 13403"/>
              <a:gd name="T6" fmla="*/ 32870 w 32870"/>
              <a:gd name="T7" fmla="*/ 10730 h 13403"/>
              <a:gd name="T8" fmla="*/ 32870 w 32870"/>
              <a:gd name="T9" fmla="*/ 0 h 13403"/>
              <a:gd name="T10" fmla="*/ 0 w 32870"/>
              <a:gd name="T11" fmla="*/ 0 h 13403"/>
            </a:gdLst>
            <a:ahLst/>
            <a:cxnLst>
              <a:cxn ang="0">
                <a:pos x="T0" y="T1"/>
              </a:cxn>
              <a:cxn ang="0">
                <a:pos x="T2" y="T3"/>
              </a:cxn>
              <a:cxn ang="0">
                <a:pos x="T4" y="T5"/>
              </a:cxn>
              <a:cxn ang="0">
                <a:pos x="T6" y="T7"/>
              </a:cxn>
              <a:cxn ang="0">
                <a:pos x="T8" y="T9"/>
              </a:cxn>
              <a:cxn ang="0">
                <a:pos x="T10" y="T11"/>
              </a:cxn>
            </a:cxnLst>
            <a:rect l="0" t="0" r="r" b="b"/>
            <a:pathLst>
              <a:path w="32870" h="13403">
                <a:moveTo>
                  <a:pt x="0" y="0"/>
                </a:moveTo>
                <a:lnTo>
                  <a:pt x="0" y="13403"/>
                </a:lnTo>
                <a:cubicBezTo>
                  <a:pt x="9000" y="13399"/>
                  <a:pt x="17833" y="13396"/>
                  <a:pt x="18713" y="13397"/>
                </a:cubicBezTo>
                <a:cubicBezTo>
                  <a:pt x="22399" y="13403"/>
                  <a:pt x="28631" y="13027"/>
                  <a:pt x="32870" y="10730"/>
                </a:cubicBezTo>
                <a:lnTo>
                  <a:pt x="32870" y="0"/>
                </a:lnTo>
                <a:lnTo>
                  <a:pt x="0" y="0"/>
                </a:lnTo>
                <a:close/>
              </a:path>
            </a:pathLst>
          </a:custGeom>
          <a:solidFill>
            <a:srgbClr val="5A81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47F72F94-0DE4-46B2-BC4B-03DD33656CF4}"/>
              </a:ext>
            </a:extLst>
          </p:cNvPr>
          <p:cNvSpPr>
            <a:spLocks noGrp="1"/>
          </p:cNvSpPr>
          <p:nvPr>
            <p:ph type="title" hasCustomPrompt="1"/>
          </p:nvPr>
        </p:nvSpPr>
        <p:spPr>
          <a:xfrm>
            <a:off x="1062318" y="1519434"/>
            <a:ext cx="7523132" cy="1980640"/>
          </a:xfrm>
        </p:spPr>
        <p:txBody>
          <a:bodyPr anchor="ctr" anchorCtr="0"/>
          <a:lstStyle>
            <a:lvl1pPr>
              <a:lnSpc>
                <a:spcPct val="95000"/>
              </a:lnSpc>
              <a:defRPr sz="4000">
                <a:solidFill>
                  <a:schemeClr val="bg1"/>
                </a:solidFill>
              </a:defRPr>
            </a:lvl1pPr>
          </a:lstStyle>
          <a:p>
            <a:r>
              <a:rPr lang="fi-FI"/>
              <a:t>Väliotsikkosivu </a:t>
            </a:r>
            <a:br>
              <a:rPr lang="fi-FI"/>
            </a:br>
            <a:r>
              <a:rPr lang="fi-FI"/>
              <a:t>esityksen jäsentämiseen </a:t>
            </a:r>
            <a:br>
              <a:rPr lang="fi-FI"/>
            </a:br>
            <a:r>
              <a:rPr lang="fi-FI" err="1"/>
              <a:t>max</a:t>
            </a:r>
            <a:r>
              <a:rPr lang="fi-FI"/>
              <a:t>. 3 riviä</a:t>
            </a:r>
          </a:p>
        </p:txBody>
      </p:sp>
    </p:spTree>
    <p:extLst>
      <p:ext uri="{BB962C8B-B14F-4D97-AF65-F5344CB8AC3E}">
        <p14:creationId xmlns:p14="http://schemas.microsoft.com/office/powerpoint/2010/main" val="7837729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Otsikkodia 2" type="title" preserve="1">
  <p:cSld name="title_2">
    <p:spTree>
      <p:nvGrpSpPr>
        <p:cNvPr id="1" name=""/>
        <p:cNvGrpSpPr/>
        <p:nvPr/>
      </p:nvGrpSpPr>
      <p:grpSpPr>
        <a:xfrm>
          <a:off x="0" y="0"/>
          <a:ext cx="0" cy="0"/>
          <a:chOff x="0" y="0"/>
          <a:chExt cx="0" cy="0"/>
        </a:xfrm>
      </p:grpSpPr>
      <p:sp>
        <p:nvSpPr>
          <p:cNvPr id="9" name="Freeform 12">
            <a:extLst>
              <a:ext uri="{FF2B5EF4-FFF2-40B4-BE49-F238E27FC236}">
                <a16:creationId xmlns:a16="http://schemas.microsoft.com/office/drawing/2014/main" id="{05F8CEAE-2B96-485D-B411-8B7C510B05C6}"/>
              </a:ext>
              <a:ext uri="{C183D7F6-B498-43B3-948B-1728B52AA6E4}">
                <adec:decorative xmlns:adec="http://schemas.microsoft.com/office/drawing/2017/decorative" val="1"/>
              </a:ext>
            </a:extLst>
          </p:cNvPr>
          <p:cNvSpPr>
            <a:spLocks/>
          </p:cNvSpPr>
          <p:nvPr userDrawn="1"/>
        </p:nvSpPr>
        <p:spPr bwMode="auto">
          <a:xfrm>
            <a:off x="178632" y="3939871"/>
            <a:ext cx="11834341" cy="2720456"/>
          </a:xfrm>
          <a:custGeom>
            <a:avLst/>
            <a:gdLst>
              <a:gd name="T0" fmla="*/ 0 w 32870"/>
              <a:gd name="T1" fmla="*/ 2226 h 7380"/>
              <a:gd name="T2" fmla="*/ 0 w 32870"/>
              <a:gd name="T3" fmla="*/ 7380 h 7380"/>
              <a:gd name="T4" fmla="*/ 14422 w 32870"/>
              <a:gd name="T5" fmla="*/ 4565 h 7380"/>
              <a:gd name="T6" fmla="*/ 32870 w 32870"/>
              <a:gd name="T7" fmla="*/ 4560 h 7380"/>
              <a:gd name="T8" fmla="*/ 32870 w 32870"/>
              <a:gd name="T9" fmla="*/ 0 h 7380"/>
              <a:gd name="T10" fmla="*/ 13779 w 32870"/>
              <a:gd name="T11" fmla="*/ 16 h 7380"/>
              <a:gd name="T12" fmla="*/ 0 w 32870"/>
              <a:gd name="T13" fmla="*/ 2226 h 7380"/>
            </a:gdLst>
            <a:ahLst/>
            <a:cxnLst>
              <a:cxn ang="0">
                <a:pos x="T0" y="T1"/>
              </a:cxn>
              <a:cxn ang="0">
                <a:pos x="T2" y="T3"/>
              </a:cxn>
              <a:cxn ang="0">
                <a:pos x="T4" y="T5"/>
              </a:cxn>
              <a:cxn ang="0">
                <a:pos x="T6" y="T7"/>
              </a:cxn>
              <a:cxn ang="0">
                <a:pos x="T8" y="T9"/>
              </a:cxn>
              <a:cxn ang="0">
                <a:pos x="T10" y="T11"/>
              </a:cxn>
              <a:cxn ang="0">
                <a:pos x="T12" y="T13"/>
              </a:cxn>
            </a:cxnLst>
            <a:rect l="0" t="0" r="r" b="b"/>
            <a:pathLst>
              <a:path w="32870" h="7380">
                <a:moveTo>
                  <a:pt x="0" y="2226"/>
                </a:moveTo>
                <a:lnTo>
                  <a:pt x="0" y="7380"/>
                </a:lnTo>
                <a:cubicBezTo>
                  <a:pt x="4241" y="4951"/>
                  <a:pt x="10659" y="4560"/>
                  <a:pt x="14422" y="4565"/>
                </a:cubicBezTo>
                <a:cubicBezTo>
                  <a:pt x="15294" y="4566"/>
                  <a:pt x="23963" y="4563"/>
                  <a:pt x="32870" y="4560"/>
                </a:cubicBezTo>
                <a:lnTo>
                  <a:pt x="32870" y="0"/>
                </a:lnTo>
                <a:cubicBezTo>
                  <a:pt x="23927" y="3"/>
                  <a:pt x="15112" y="8"/>
                  <a:pt x="13779" y="16"/>
                </a:cubicBezTo>
                <a:cubicBezTo>
                  <a:pt x="7620" y="56"/>
                  <a:pt x="3156" y="876"/>
                  <a:pt x="0" y="2226"/>
                </a:cubicBezTo>
                <a:close/>
              </a:path>
            </a:pathLst>
          </a:custGeom>
          <a:solidFill>
            <a:srgbClr val="577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1" name="Freeform 13">
            <a:extLst>
              <a:ext uri="{FF2B5EF4-FFF2-40B4-BE49-F238E27FC236}">
                <a16:creationId xmlns:a16="http://schemas.microsoft.com/office/drawing/2014/main" id="{E1153FAC-44DF-431E-A26D-60482F426736}"/>
              </a:ext>
              <a:ext uri="{C183D7F6-B498-43B3-948B-1728B52AA6E4}">
                <adec:decorative xmlns:adec="http://schemas.microsoft.com/office/drawing/2017/decorative" val="1"/>
              </a:ext>
            </a:extLst>
          </p:cNvPr>
          <p:cNvSpPr>
            <a:spLocks/>
          </p:cNvSpPr>
          <p:nvPr userDrawn="1"/>
        </p:nvSpPr>
        <p:spPr bwMode="auto">
          <a:xfrm>
            <a:off x="178632" y="180000"/>
            <a:ext cx="11834341" cy="4632577"/>
          </a:xfrm>
          <a:custGeom>
            <a:avLst/>
            <a:gdLst>
              <a:gd name="T0" fmla="*/ 32870 w 32870"/>
              <a:gd name="T1" fmla="*/ 11160 h 12864"/>
              <a:gd name="T2" fmla="*/ 32870 w 32870"/>
              <a:gd name="T3" fmla="*/ 0 h 12864"/>
              <a:gd name="T4" fmla="*/ 11591 w 32870"/>
              <a:gd name="T5" fmla="*/ 0 h 12864"/>
              <a:gd name="T6" fmla="*/ 0 w 32870"/>
              <a:gd name="T7" fmla="*/ 4209 h 12864"/>
              <a:gd name="T8" fmla="*/ 0 w 32870"/>
              <a:gd name="T9" fmla="*/ 12864 h 12864"/>
              <a:gd name="T10" fmla="*/ 13779 w 32870"/>
              <a:gd name="T11" fmla="*/ 10654 h 12864"/>
              <a:gd name="T12" fmla="*/ 32870 w 32870"/>
              <a:gd name="T13" fmla="*/ 10638 h 12864"/>
              <a:gd name="T14" fmla="*/ 32870 w 32870"/>
              <a:gd name="T15" fmla="*/ 11160 h 128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70" h="12864">
                <a:moveTo>
                  <a:pt x="32870" y="11160"/>
                </a:moveTo>
                <a:lnTo>
                  <a:pt x="32870" y="0"/>
                </a:lnTo>
                <a:lnTo>
                  <a:pt x="11591" y="0"/>
                </a:lnTo>
                <a:cubicBezTo>
                  <a:pt x="10879" y="2578"/>
                  <a:pt x="7831" y="4511"/>
                  <a:pt x="0" y="4209"/>
                </a:cubicBezTo>
                <a:lnTo>
                  <a:pt x="0" y="12864"/>
                </a:lnTo>
                <a:cubicBezTo>
                  <a:pt x="3156" y="11514"/>
                  <a:pt x="7620" y="10694"/>
                  <a:pt x="13779" y="10654"/>
                </a:cubicBezTo>
                <a:cubicBezTo>
                  <a:pt x="15112" y="10646"/>
                  <a:pt x="23927" y="10641"/>
                  <a:pt x="32870" y="10638"/>
                </a:cubicBezTo>
                <a:lnTo>
                  <a:pt x="32870" y="11160"/>
                </a:lnTo>
                <a:close/>
              </a:path>
            </a:pathLst>
          </a:custGeom>
          <a:solidFill>
            <a:srgbClr val="0038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A64E3C18-FA14-4185-BE65-FDB45FD88D66}"/>
              </a:ext>
            </a:extLst>
          </p:cNvPr>
          <p:cNvSpPr>
            <a:spLocks noGrp="1"/>
          </p:cNvSpPr>
          <p:nvPr>
            <p:ph type="ctrTitle" hasCustomPrompt="1"/>
          </p:nvPr>
        </p:nvSpPr>
        <p:spPr>
          <a:xfrm>
            <a:off x="3012948" y="1720931"/>
            <a:ext cx="8193024" cy="1800000"/>
          </a:xfrm>
        </p:spPr>
        <p:txBody>
          <a:bodyPr anchor="ctr" anchorCtr="0"/>
          <a:lstStyle>
            <a:lvl1pPr algn="r">
              <a:lnSpc>
                <a:spcPct val="95000"/>
              </a:lnSpc>
              <a:defRPr sz="3600">
                <a:solidFill>
                  <a:schemeClr val="bg1"/>
                </a:solidFill>
              </a:defRPr>
            </a:lvl1pPr>
          </a:lstStyle>
          <a:p>
            <a:r>
              <a:rPr lang="fi-FI"/>
              <a:t>Otsikko, Esityksen aloitussivu </a:t>
            </a:r>
            <a:br>
              <a:rPr lang="fi-FI"/>
            </a:br>
            <a:r>
              <a:rPr lang="fi-FI"/>
              <a:t>– </a:t>
            </a:r>
            <a:r>
              <a:rPr lang="fi-FI" err="1"/>
              <a:t>Arial</a:t>
            </a:r>
            <a:r>
              <a:rPr lang="fi-FI"/>
              <a:t> </a:t>
            </a:r>
            <a:r>
              <a:rPr lang="fi-FI" err="1"/>
              <a:t>Bold</a:t>
            </a:r>
            <a:br>
              <a:rPr lang="fi-FI"/>
            </a:br>
            <a:r>
              <a:rPr lang="fi-FI" err="1"/>
              <a:t>max</a:t>
            </a:r>
            <a:r>
              <a:rPr lang="fi-FI"/>
              <a:t>. kolme riviä</a:t>
            </a:r>
          </a:p>
        </p:txBody>
      </p:sp>
      <p:sp>
        <p:nvSpPr>
          <p:cNvPr id="3" name="Alaotsikko 2">
            <a:extLst>
              <a:ext uri="{FF2B5EF4-FFF2-40B4-BE49-F238E27FC236}">
                <a16:creationId xmlns:a16="http://schemas.microsoft.com/office/drawing/2014/main" id="{433C471F-8838-4C25-8EB0-AD6B71B38A69}"/>
              </a:ext>
            </a:extLst>
          </p:cNvPr>
          <p:cNvSpPr>
            <a:spLocks noGrp="1"/>
          </p:cNvSpPr>
          <p:nvPr>
            <p:ph type="subTitle" idx="1"/>
          </p:nvPr>
        </p:nvSpPr>
        <p:spPr>
          <a:xfrm>
            <a:off x="2935458" y="4737495"/>
            <a:ext cx="7068698" cy="642035"/>
          </a:xfrm>
        </p:spPr>
        <p:txBody>
          <a:bodyPr anchor="t" anchorCtr="0"/>
          <a:lstStyle>
            <a:lvl1pPr marL="0" indent="0" algn="r">
              <a:lnSpc>
                <a:spcPct val="110000"/>
              </a:lnSpc>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p>
        </p:txBody>
      </p:sp>
      <p:pic>
        <p:nvPicPr>
          <p:cNvPr id="10" name="Kuva 9" descr="Elinkeino-, liikenne- ja ympäristökeskus logo">
            <a:extLst>
              <a:ext uri="{FF2B5EF4-FFF2-40B4-BE49-F238E27FC236}">
                <a16:creationId xmlns:a16="http://schemas.microsoft.com/office/drawing/2014/main" id="{BCDB66CB-32B3-4919-96E8-5955B8D699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897" y="453334"/>
            <a:ext cx="2538989" cy="652273"/>
          </a:xfrm>
          <a:prstGeom prst="rect">
            <a:avLst/>
          </a:prstGeom>
        </p:spPr>
      </p:pic>
      <p:sp>
        <p:nvSpPr>
          <p:cNvPr id="14" name="Päivämäärän paikkamerkki 3">
            <a:extLst>
              <a:ext uri="{FF2B5EF4-FFF2-40B4-BE49-F238E27FC236}">
                <a16:creationId xmlns:a16="http://schemas.microsoft.com/office/drawing/2014/main" id="{39075F1A-02C4-4735-B1E3-C64DC67FE1F0}"/>
              </a:ext>
            </a:extLst>
          </p:cNvPr>
          <p:cNvSpPr>
            <a:spLocks noGrp="1"/>
          </p:cNvSpPr>
          <p:nvPr>
            <p:ph type="dt" sz="half" idx="10"/>
          </p:nvPr>
        </p:nvSpPr>
        <p:spPr>
          <a:xfrm>
            <a:off x="10004156" y="4737495"/>
            <a:ext cx="1240109" cy="642035"/>
          </a:xfrm>
        </p:spPr>
        <p:txBody>
          <a:bodyPr vert="horz" lIns="0" tIns="0" rIns="0" bIns="0" rtlCol="0" anchor="t" anchorCtr="0">
            <a:noAutofit/>
          </a:bodyPr>
          <a:lstStyle>
            <a:lvl1pPr>
              <a:defRPr lang="fi-FI" sz="1600" smtClean="0">
                <a:solidFill>
                  <a:schemeClr val="bg1"/>
                </a:solidFill>
              </a:defRPr>
            </a:lvl1pPr>
          </a:lstStyle>
          <a:p>
            <a:pPr algn="r">
              <a:lnSpc>
                <a:spcPct val="110000"/>
              </a:lnSpc>
              <a:buClr>
                <a:schemeClr val="tx2"/>
              </a:buClr>
            </a:pPr>
            <a:r>
              <a:rPr lang="fi-FI"/>
              <a:t>10.5.2024</a:t>
            </a:r>
            <a:endParaRPr lang="fi-FI" sz="1600">
              <a:solidFill>
                <a:schemeClr val="bg1"/>
              </a:solidFill>
            </a:endParaRPr>
          </a:p>
        </p:txBody>
      </p:sp>
      <p:sp>
        <p:nvSpPr>
          <p:cNvPr id="15" name="Alatunnisteen paikkamerkki 4">
            <a:extLst>
              <a:ext uri="{FF2B5EF4-FFF2-40B4-BE49-F238E27FC236}">
                <a16:creationId xmlns:a16="http://schemas.microsoft.com/office/drawing/2014/main" id="{6BD6B811-C650-4A18-9C6D-CB0DEFCA71A4}"/>
              </a:ext>
            </a:extLst>
          </p:cNvPr>
          <p:cNvSpPr>
            <a:spLocks noGrp="1"/>
          </p:cNvSpPr>
          <p:nvPr>
            <p:ph type="ftr" sz="quarter" idx="11"/>
          </p:nvPr>
        </p:nvSpPr>
        <p:spPr>
          <a:xfrm>
            <a:off x="7091172" y="4459962"/>
            <a:ext cx="4114800" cy="204601"/>
          </a:xfrm>
        </p:spPr>
        <p:txBody>
          <a:bodyPr vert="horz" lIns="0" tIns="0" rIns="0" bIns="0" rtlCol="0" anchor="t" anchorCtr="0">
            <a:noAutofit/>
          </a:bodyPr>
          <a:lstStyle>
            <a:lvl1pPr algn="r">
              <a:defRPr lang="fi-FI" sz="1600" dirty="0" smtClean="0">
                <a:solidFill>
                  <a:schemeClr val="bg1"/>
                </a:solidFill>
              </a:defRPr>
            </a:lvl1pPr>
          </a:lstStyle>
          <a:p>
            <a:pPr>
              <a:lnSpc>
                <a:spcPct val="110000"/>
              </a:lnSpc>
              <a:buClr>
                <a:schemeClr val="tx2"/>
              </a:buClr>
            </a:pPr>
            <a:r>
              <a:rPr lang="fi-FI"/>
              <a:t>Piippa  Wäli</a:t>
            </a:r>
            <a:endParaRPr lang="fi-FI" sz="1600">
              <a:solidFill>
                <a:schemeClr val="bg1"/>
              </a:solidFill>
            </a:endParaRPr>
          </a:p>
        </p:txBody>
      </p:sp>
    </p:spTree>
    <p:extLst>
      <p:ext uri="{BB962C8B-B14F-4D97-AF65-F5344CB8AC3E}">
        <p14:creationId xmlns:p14="http://schemas.microsoft.com/office/powerpoint/2010/main" val="3280479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Osan ylätunniste 3" preserve="1" userDrawn="1">
  <p:cSld name="subtitle_3">
    <p:spTree>
      <p:nvGrpSpPr>
        <p:cNvPr id="1" name=""/>
        <p:cNvGrpSpPr/>
        <p:nvPr/>
      </p:nvGrpSpPr>
      <p:grpSpPr>
        <a:xfrm>
          <a:off x="0" y="0"/>
          <a:ext cx="0" cy="0"/>
          <a:chOff x="0" y="0"/>
          <a:chExt cx="0" cy="0"/>
        </a:xfrm>
      </p:grpSpPr>
      <p:sp>
        <p:nvSpPr>
          <p:cNvPr id="7" name="Freeform 7">
            <a:extLst>
              <a:ext uri="{FF2B5EF4-FFF2-40B4-BE49-F238E27FC236}">
                <a16:creationId xmlns:a16="http://schemas.microsoft.com/office/drawing/2014/main" id="{FCE9B700-78CD-4A46-8766-AF0BB370CAA7}"/>
              </a:ext>
              <a:ext uri="{C183D7F6-B498-43B3-948B-1728B52AA6E4}">
                <adec:decorative xmlns:adec="http://schemas.microsoft.com/office/drawing/2017/decorative" val="1"/>
              </a:ext>
            </a:extLst>
          </p:cNvPr>
          <p:cNvSpPr>
            <a:spLocks/>
          </p:cNvSpPr>
          <p:nvPr userDrawn="1"/>
        </p:nvSpPr>
        <p:spPr bwMode="auto">
          <a:xfrm>
            <a:off x="178632" y="4020341"/>
            <a:ext cx="11834341" cy="2666209"/>
          </a:xfrm>
          <a:custGeom>
            <a:avLst/>
            <a:gdLst>
              <a:gd name="T0" fmla="*/ 0 w 32870"/>
              <a:gd name="T1" fmla="*/ 2673 h 7243"/>
              <a:gd name="T2" fmla="*/ 0 w 32870"/>
              <a:gd name="T3" fmla="*/ 7243 h 7243"/>
              <a:gd name="T4" fmla="*/ 19357 w 32870"/>
              <a:gd name="T5" fmla="*/ 7227 h 7243"/>
              <a:gd name="T6" fmla="*/ 32870 w 32870"/>
              <a:gd name="T7" fmla="*/ 5129 h 7243"/>
              <a:gd name="T8" fmla="*/ 32870 w 32870"/>
              <a:gd name="T9" fmla="*/ 0 h 7243"/>
              <a:gd name="T10" fmla="*/ 18713 w 32870"/>
              <a:gd name="T11" fmla="*/ 2667 h 7243"/>
              <a:gd name="T12" fmla="*/ 0 w 32870"/>
              <a:gd name="T13" fmla="*/ 2673 h 7243"/>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 name="connsiteX0" fmla="*/ 0 w 10000"/>
              <a:gd name="connsiteY0" fmla="*/ 3690 h 10000"/>
              <a:gd name="connsiteX1" fmla="*/ 0 w 10000"/>
              <a:gd name="connsiteY1" fmla="*/ 10000 h 10000"/>
              <a:gd name="connsiteX2" fmla="*/ 5889 w 10000"/>
              <a:gd name="connsiteY2" fmla="*/ 9978 h 10000"/>
              <a:gd name="connsiteX3" fmla="*/ 10000 w 10000"/>
              <a:gd name="connsiteY3" fmla="*/ 7081 h 10000"/>
              <a:gd name="connsiteX4" fmla="*/ 10000 w 10000"/>
              <a:gd name="connsiteY4" fmla="*/ 0 h 10000"/>
              <a:gd name="connsiteX5" fmla="*/ 5697 w 10000"/>
              <a:gd name="connsiteY5" fmla="*/ 3613 h 10000"/>
              <a:gd name="connsiteX6" fmla="*/ 0 w 10000"/>
              <a:gd name="connsiteY6" fmla="*/ 369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0" y="3690"/>
                </a:moveTo>
                <a:lnTo>
                  <a:pt x="0" y="10000"/>
                </a:lnTo>
                <a:lnTo>
                  <a:pt x="5889" y="9978"/>
                </a:lnTo>
                <a:cubicBezTo>
                  <a:pt x="7711" y="9924"/>
                  <a:pt x="9045" y="8853"/>
                  <a:pt x="10000" y="7081"/>
                </a:cubicBezTo>
                <a:lnTo>
                  <a:pt x="10000" y="0"/>
                </a:lnTo>
                <a:cubicBezTo>
                  <a:pt x="8680" y="2670"/>
                  <a:pt x="6906" y="3414"/>
                  <a:pt x="5697" y="3613"/>
                </a:cubicBezTo>
                <a:lnTo>
                  <a:pt x="0" y="3690"/>
                </a:lnTo>
                <a:close/>
              </a:path>
            </a:pathLst>
          </a:custGeom>
          <a:solidFill>
            <a:srgbClr val="D964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6" name="Freeform 6">
            <a:extLst>
              <a:ext uri="{FF2B5EF4-FFF2-40B4-BE49-F238E27FC236}">
                <a16:creationId xmlns:a16="http://schemas.microsoft.com/office/drawing/2014/main" id="{66D37437-23D8-4818-9C76-1C816B5145AB}"/>
              </a:ext>
              <a:ext uri="{C183D7F6-B498-43B3-948B-1728B52AA6E4}">
                <adec:decorative xmlns:adec="http://schemas.microsoft.com/office/drawing/2017/decorative" val="1"/>
              </a:ext>
            </a:extLst>
          </p:cNvPr>
          <p:cNvSpPr>
            <a:spLocks/>
          </p:cNvSpPr>
          <p:nvPr userDrawn="1"/>
        </p:nvSpPr>
        <p:spPr bwMode="auto">
          <a:xfrm>
            <a:off x="178632" y="180000"/>
            <a:ext cx="11834341" cy="4856905"/>
          </a:xfrm>
          <a:custGeom>
            <a:avLst/>
            <a:gdLst>
              <a:gd name="T0" fmla="*/ 0 w 32870"/>
              <a:gd name="T1" fmla="*/ 0 h 13403"/>
              <a:gd name="T2" fmla="*/ 0 w 32870"/>
              <a:gd name="T3" fmla="*/ 13403 h 13403"/>
              <a:gd name="T4" fmla="*/ 18713 w 32870"/>
              <a:gd name="T5" fmla="*/ 13397 h 13403"/>
              <a:gd name="T6" fmla="*/ 32870 w 32870"/>
              <a:gd name="T7" fmla="*/ 10730 h 13403"/>
              <a:gd name="T8" fmla="*/ 32870 w 32870"/>
              <a:gd name="T9" fmla="*/ 0 h 13403"/>
              <a:gd name="T10" fmla="*/ 0 w 32870"/>
              <a:gd name="T11" fmla="*/ 0 h 13403"/>
            </a:gdLst>
            <a:ahLst/>
            <a:cxnLst>
              <a:cxn ang="0">
                <a:pos x="T0" y="T1"/>
              </a:cxn>
              <a:cxn ang="0">
                <a:pos x="T2" y="T3"/>
              </a:cxn>
              <a:cxn ang="0">
                <a:pos x="T4" y="T5"/>
              </a:cxn>
              <a:cxn ang="0">
                <a:pos x="T6" y="T7"/>
              </a:cxn>
              <a:cxn ang="0">
                <a:pos x="T8" y="T9"/>
              </a:cxn>
              <a:cxn ang="0">
                <a:pos x="T10" y="T11"/>
              </a:cxn>
            </a:cxnLst>
            <a:rect l="0" t="0" r="r" b="b"/>
            <a:pathLst>
              <a:path w="32870" h="13403">
                <a:moveTo>
                  <a:pt x="0" y="0"/>
                </a:moveTo>
                <a:lnTo>
                  <a:pt x="0" y="13403"/>
                </a:lnTo>
                <a:cubicBezTo>
                  <a:pt x="9000" y="13399"/>
                  <a:pt x="17833" y="13396"/>
                  <a:pt x="18713" y="13397"/>
                </a:cubicBezTo>
                <a:cubicBezTo>
                  <a:pt x="22399" y="13403"/>
                  <a:pt x="28631" y="13027"/>
                  <a:pt x="32870" y="10730"/>
                </a:cubicBezTo>
                <a:lnTo>
                  <a:pt x="32870" y="0"/>
                </a:lnTo>
                <a:lnTo>
                  <a:pt x="0" y="0"/>
                </a:lnTo>
                <a:close/>
              </a:path>
            </a:pathLst>
          </a:custGeom>
          <a:solidFill>
            <a:srgbClr val="BE5A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47F72F94-0DE4-46B2-BC4B-03DD33656CF4}"/>
              </a:ext>
            </a:extLst>
          </p:cNvPr>
          <p:cNvSpPr>
            <a:spLocks noGrp="1"/>
          </p:cNvSpPr>
          <p:nvPr>
            <p:ph type="title" hasCustomPrompt="1"/>
          </p:nvPr>
        </p:nvSpPr>
        <p:spPr>
          <a:xfrm>
            <a:off x="1062318" y="1519434"/>
            <a:ext cx="7523132" cy="1980640"/>
          </a:xfrm>
        </p:spPr>
        <p:txBody>
          <a:bodyPr anchor="ctr" anchorCtr="0"/>
          <a:lstStyle>
            <a:lvl1pPr>
              <a:lnSpc>
                <a:spcPct val="95000"/>
              </a:lnSpc>
              <a:defRPr sz="4000">
                <a:solidFill>
                  <a:schemeClr val="bg1"/>
                </a:solidFill>
              </a:defRPr>
            </a:lvl1pPr>
          </a:lstStyle>
          <a:p>
            <a:r>
              <a:rPr lang="fi-FI"/>
              <a:t>Väliotsikkosivu </a:t>
            </a:r>
            <a:br>
              <a:rPr lang="fi-FI"/>
            </a:br>
            <a:r>
              <a:rPr lang="fi-FI"/>
              <a:t>esityksen jäsentämiseen </a:t>
            </a:r>
            <a:br>
              <a:rPr lang="fi-FI"/>
            </a:br>
            <a:r>
              <a:rPr lang="fi-FI" err="1"/>
              <a:t>max</a:t>
            </a:r>
            <a:r>
              <a:rPr lang="fi-FI"/>
              <a:t>. 3 riviä</a:t>
            </a:r>
          </a:p>
        </p:txBody>
      </p:sp>
    </p:spTree>
    <p:extLst>
      <p:ext uri="{BB962C8B-B14F-4D97-AF65-F5344CB8AC3E}">
        <p14:creationId xmlns:p14="http://schemas.microsoft.com/office/powerpoint/2010/main" val="3938516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Osan ylätunniste 4" preserve="1" userDrawn="1">
  <p:cSld name="subtitle_4">
    <p:spTree>
      <p:nvGrpSpPr>
        <p:cNvPr id="1" name=""/>
        <p:cNvGrpSpPr/>
        <p:nvPr/>
      </p:nvGrpSpPr>
      <p:grpSpPr>
        <a:xfrm>
          <a:off x="0" y="0"/>
          <a:ext cx="0" cy="0"/>
          <a:chOff x="0" y="0"/>
          <a:chExt cx="0" cy="0"/>
        </a:xfrm>
      </p:grpSpPr>
      <p:grpSp>
        <p:nvGrpSpPr>
          <p:cNvPr id="8" name="Ryhmä 7">
            <a:extLst>
              <a:ext uri="{FF2B5EF4-FFF2-40B4-BE49-F238E27FC236}">
                <a16:creationId xmlns:a16="http://schemas.microsoft.com/office/drawing/2014/main" id="{699CDD43-C904-4C83-89E3-B4A65DCAA1D9}"/>
              </a:ext>
              <a:ext uri="{C183D7F6-B498-43B3-948B-1728B52AA6E4}">
                <adec:decorative xmlns:adec="http://schemas.microsoft.com/office/drawing/2017/decorative" val="1"/>
              </a:ext>
            </a:extLst>
          </p:cNvPr>
          <p:cNvGrpSpPr/>
          <p:nvPr userDrawn="1"/>
        </p:nvGrpSpPr>
        <p:grpSpPr>
          <a:xfrm>
            <a:off x="178632" y="180000"/>
            <a:ext cx="11834341" cy="6488159"/>
            <a:chOff x="178632" y="172167"/>
            <a:chExt cx="11834341" cy="6488159"/>
          </a:xfrm>
        </p:grpSpPr>
        <p:sp>
          <p:nvSpPr>
            <p:cNvPr id="9" name="Freeform 12">
              <a:extLst>
                <a:ext uri="{FF2B5EF4-FFF2-40B4-BE49-F238E27FC236}">
                  <a16:creationId xmlns:a16="http://schemas.microsoft.com/office/drawing/2014/main" id="{90CE7767-6758-4913-9796-391DDD99B57F}"/>
                </a:ext>
                <a:ext uri="{C183D7F6-B498-43B3-948B-1728B52AA6E4}">
                  <adec:decorative xmlns:adec="http://schemas.microsoft.com/office/drawing/2017/decorative" val="1"/>
                </a:ext>
              </a:extLst>
            </p:cNvPr>
            <p:cNvSpPr>
              <a:spLocks/>
            </p:cNvSpPr>
            <p:nvPr userDrawn="1"/>
          </p:nvSpPr>
          <p:spPr bwMode="auto">
            <a:xfrm>
              <a:off x="178632" y="3955066"/>
              <a:ext cx="11834341" cy="2705260"/>
            </a:xfrm>
            <a:custGeom>
              <a:avLst/>
              <a:gdLst>
                <a:gd name="T0" fmla="*/ 0 w 32870"/>
                <a:gd name="T1" fmla="*/ 2226 h 7510"/>
                <a:gd name="T2" fmla="*/ 0 w 32870"/>
                <a:gd name="T3" fmla="*/ 7510 h 7510"/>
                <a:gd name="T4" fmla="*/ 14422 w 32870"/>
                <a:gd name="T5" fmla="*/ 4695 h 7510"/>
                <a:gd name="T6" fmla="*/ 32870 w 32870"/>
                <a:gd name="T7" fmla="*/ 4690 h 7510"/>
                <a:gd name="T8" fmla="*/ 32870 w 32870"/>
                <a:gd name="T9" fmla="*/ 0 h 7510"/>
                <a:gd name="T10" fmla="*/ 13779 w 32870"/>
                <a:gd name="T11" fmla="*/ 16 h 7510"/>
                <a:gd name="T12" fmla="*/ 0 w 32870"/>
                <a:gd name="T13" fmla="*/ 2226 h 7510"/>
              </a:gdLst>
              <a:ahLst/>
              <a:cxnLst>
                <a:cxn ang="0">
                  <a:pos x="T0" y="T1"/>
                </a:cxn>
                <a:cxn ang="0">
                  <a:pos x="T2" y="T3"/>
                </a:cxn>
                <a:cxn ang="0">
                  <a:pos x="T4" y="T5"/>
                </a:cxn>
                <a:cxn ang="0">
                  <a:pos x="T6" y="T7"/>
                </a:cxn>
                <a:cxn ang="0">
                  <a:pos x="T8" y="T9"/>
                </a:cxn>
                <a:cxn ang="0">
                  <a:pos x="T10" y="T11"/>
                </a:cxn>
                <a:cxn ang="0">
                  <a:pos x="T12" y="T13"/>
                </a:cxn>
              </a:cxnLst>
              <a:rect l="0" t="0" r="r" b="b"/>
              <a:pathLst>
                <a:path w="32870" h="7510">
                  <a:moveTo>
                    <a:pt x="0" y="2226"/>
                  </a:moveTo>
                  <a:lnTo>
                    <a:pt x="0" y="7510"/>
                  </a:lnTo>
                  <a:cubicBezTo>
                    <a:pt x="4241" y="5081"/>
                    <a:pt x="10659" y="4690"/>
                    <a:pt x="14422" y="4695"/>
                  </a:cubicBezTo>
                  <a:cubicBezTo>
                    <a:pt x="15294" y="4696"/>
                    <a:pt x="23963" y="4693"/>
                    <a:pt x="32870" y="4690"/>
                  </a:cubicBezTo>
                  <a:lnTo>
                    <a:pt x="32870" y="0"/>
                  </a:lnTo>
                  <a:cubicBezTo>
                    <a:pt x="23927" y="3"/>
                    <a:pt x="15112" y="8"/>
                    <a:pt x="13779" y="16"/>
                  </a:cubicBezTo>
                  <a:cubicBezTo>
                    <a:pt x="7620" y="56"/>
                    <a:pt x="3156" y="876"/>
                    <a:pt x="0" y="2226"/>
                  </a:cubicBezTo>
                  <a:close/>
                </a:path>
              </a:pathLst>
            </a:custGeom>
            <a:solidFill>
              <a:srgbClr val="577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 name="Freeform 13">
              <a:extLst>
                <a:ext uri="{FF2B5EF4-FFF2-40B4-BE49-F238E27FC236}">
                  <a16:creationId xmlns:a16="http://schemas.microsoft.com/office/drawing/2014/main" id="{C7A82CFE-FC2A-469E-AAFA-303040F09FCA}"/>
                </a:ext>
                <a:ext uri="{C183D7F6-B498-43B3-948B-1728B52AA6E4}">
                  <adec:decorative xmlns:adec="http://schemas.microsoft.com/office/drawing/2017/decorative" val="1"/>
                </a:ext>
              </a:extLst>
            </p:cNvPr>
            <p:cNvSpPr>
              <a:spLocks/>
            </p:cNvSpPr>
            <p:nvPr userDrawn="1"/>
          </p:nvSpPr>
          <p:spPr bwMode="auto">
            <a:xfrm>
              <a:off x="178632" y="172167"/>
              <a:ext cx="11834341" cy="4632577"/>
            </a:xfrm>
            <a:custGeom>
              <a:avLst/>
              <a:gdLst>
                <a:gd name="T0" fmla="*/ 0 w 32870"/>
                <a:gd name="T1" fmla="*/ 0 h 12864"/>
                <a:gd name="T2" fmla="*/ 0 w 32870"/>
                <a:gd name="T3" fmla="*/ 12864 h 12864"/>
                <a:gd name="T4" fmla="*/ 13779 w 32870"/>
                <a:gd name="T5" fmla="*/ 10654 h 12864"/>
                <a:gd name="T6" fmla="*/ 32870 w 32870"/>
                <a:gd name="T7" fmla="*/ 10638 h 12864"/>
                <a:gd name="T8" fmla="*/ 32870 w 32870"/>
                <a:gd name="T9" fmla="*/ 0 h 12864"/>
                <a:gd name="T10" fmla="*/ 0 w 32870"/>
                <a:gd name="T11" fmla="*/ 0 h 12864"/>
              </a:gdLst>
              <a:ahLst/>
              <a:cxnLst>
                <a:cxn ang="0">
                  <a:pos x="T0" y="T1"/>
                </a:cxn>
                <a:cxn ang="0">
                  <a:pos x="T2" y="T3"/>
                </a:cxn>
                <a:cxn ang="0">
                  <a:pos x="T4" y="T5"/>
                </a:cxn>
                <a:cxn ang="0">
                  <a:pos x="T6" y="T7"/>
                </a:cxn>
                <a:cxn ang="0">
                  <a:pos x="T8" y="T9"/>
                </a:cxn>
                <a:cxn ang="0">
                  <a:pos x="T10" y="T11"/>
                </a:cxn>
              </a:cxnLst>
              <a:rect l="0" t="0" r="r" b="b"/>
              <a:pathLst>
                <a:path w="32870" h="12864">
                  <a:moveTo>
                    <a:pt x="0" y="0"/>
                  </a:moveTo>
                  <a:lnTo>
                    <a:pt x="0" y="12864"/>
                  </a:lnTo>
                  <a:cubicBezTo>
                    <a:pt x="3156" y="11514"/>
                    <a:pt x="7620" y="10694"/>
                    <a:pt x="13779" y="10654"/>
                  </a:cubicBezTo>
                  <a:cubicBezTo>
                    <a:pt x="15112" y="10646"/>
                    <a:pt x="23927" y="10641"/>
                    <a:pt x="32870" y="10638"/>
                  </a:cubicBezTo>
                  <a:lnTo>
                    <a:pt x="32870" y="0"/>
                  </a:lnTo>
                  <a:lnTo>
                    <a:pt x="0" y="0"/>
                  </a:lnTo>
                  <a:close/>
                </a:path>
              </a:pathLst>
            </a:custGeom>
            <a:solidFill>
              <a:srgbClr val="0038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47F72F94-0DE4-46B2-BC4B-03DD33656CF4}"/>
              </a:ext>
            </a:extLst>
          </p:cNvPr>
          <p:cNvSpPr>
            <a:spLocks noGrp="1"/>
          </p:cNvSpPr>
          <p:nvPr>
            <p:ph type="title" hasCustomPrompt="1"/>
          </p:nvPr>
        </p:nvSpPr>
        <p:spPr>
          <a:xfrm>
            <a:off x="1062318" y="1519434"/>
            <a:ext cx="7523132" cy="1980640"/>
          </a:xfrm>
        </p:spPr>
        <p:txBody>
          <a:bodyPr anchor="ctr" anchorCtr="0"/>
          <a:lstStyle>
            <a:lvl1pPr>
              <a:lnSpc>
                <a:spcPct val="95000"/>
              </a:lnSpc>
              <a:defRPr sz="4000">
                <a:solidFill>
                  <a:schemeClr val="bg1"/>
                </a:solidFill>
              </a:defRPr>
            </a:lvl1pPr>
          </a:lstStyle>
          <a:p>
            <a:r>
              <a:rPr lang="fi-FI"/>
              <a:t>Väliotsikkosivu </a:t>
            </a:r>
            <a:br>
              <a:rPr lang="fi-FI"/>
            </a:br>
            <a:r>
              <a:rPr lang="fi-FI"/>
              <a:t>esityksen jäsentämiseen </a:t>
            </a:r>
            <a:br>
              <a:rPr lang="fi-FI"/>
            </a:br>
            <a:r>
              <a:rPr lang="fi-FI" err="1"/>
              <a:t>max</a:t>
            </a:r>
            <a:r>
              <a:rPr lang="fi-FI"/>
              <a:t>. 3 riviä</a:t>
            </a:r>
          </a:p>
        </p:txBody>
      </p:sp>
    </p:spTree>
    <p:extLst>
      <p:ext uri="{BB962C8B-B14F-4D97-AF65-F5344CB8AC3E}">
        <p14:creationId xmlns:p14="http://schemas.microsoft.com/office/powerpoint/2010/main" val="24069926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Osan ylätunniste 5" preserve="1" userDrawn="1">
  <p:cSld name="subtitle_5">
    <p:spTree>
      <p:nvGrpSpPr>
        <p:cNvPr id="1" name=""/>
        <p:cNvGrpSpPr/>
        <p:nvPr/>
      </p:nvGrpSpPr>
      <p:grpSpPr>
        <a:xfrm>
          <a:off x="0" y="0"/>
          <a:ext cx="0" cy="0"/>
          <a:chOff x="0" y="0"/>
          <a:chExt cx="0" cy="0"/>
        </a:xfrm>
      </p:grpSpPr>
      <p:grpSp>
        <p:nvGrpSpPr>
          <p:cNvPr id="8" name="Ryhmä 7">
            <a:extLst>
              <a:ext uri="{FF2B5EF4-FFF2-40B4-BE49-F238E27FC236}">
                <a16:creationId xmlns:a16="http://schemas.microsoft.com/office/drawing/2014/main" id="{699CDD43-C904-4C83-89E3-B4A65DCAA1D9}"/>
              </a:ext>
              <a:ext uri="{C183D7F6-B498-43B3-948B-1728B52AA6E4}">
                <adec:decorative xmlns:adec="http://schemas.microsoft.com/office/drawing/2017/decorative" val="1"/>
              </a:ext>
            </a:extLst>
          </p:cNvPr>
          <p:cNvGrpSpPr/>
          <p:nvPr userDrawn="1"/>
        </p:nvGrpSpPr>
        <p:grpSpPr>
          <a:xfrm>
            <a:off x="178632" y="180000"/>
            <a:ext cx="11834341" cy="6488159"/>
            <a:chOff x="178632" y="172167"/>
            <a:chExt cx="11834341" cy="6488159"/>
          </a:xfrm>
        </p:grpSpPr>
        <p:sp>
          <p:nvSpPr>
            <p:cNvPr id="9" name="Freeform 12">
              <a:extLst>
                <a:ext uri="{FF2B5EF4-FFF2-40B4-BE49-F238E27FC236}">
                  <a16:creationId xmlns:a16="http://schemas.microsoft.com/office/drawing/2014/main" id="{90CE7767-6758-4913-9796-391DDD99B57F}"/>
                </a:ext>
                <a:ext uri="{C183D7F6-B498-43B3-948B-1728B52AA6E4}">
                  <adec:decorative xmlns:adec="http://schemas.microsoft.com/office/drawing/2017/decorative" val="1"/>
                </a:ext>
              </a:extLst>
            </p:cNvPr>
            <p:cNvSpPr>
              <a:spLocks/>
            </p:cNvSpPr>
            <p:nvPr userDrawn="1"/>
          </p:nvSpPr>
          <p:spPr bwMode="auto">
            <a:xfrm>
              <a:off x="178632" y="3955066"/>
              <a:ext cx="11834341" cy="2705260"/>
            </a:xfrm>
            <a:custGeom>
              <a:avLst/>
              <a:gdLst>
                <a:gd name="T0" fmla="*/ 0 w 32870"/>
                <a:gd name="T1" fmla="*/ 2226 h 7510"/>
                <a:gd name="T2" fmla="*/ 0 w 32870"/>
                <a:gd name="T3" fmla="*/ 7510 h 7510"/>
                <a:gd name="T4" fmla="*/ 14422 w 32870"/>
                <a:gd name="T5" fmla="*/ 4695 h 7510"/>
                <a:gd name="T6" fmla="*/ 32870 w 32870"/>
                <a:gd name="T7" fmla="*/ 4690 h 7510"/>
                <a:gd name="T8" fmla="*/ 32870 w 32870"/>
                <a:gd name="T9" fmla="*/ 0 h 7510"/>
                <a:gd name="T10" fmla="*/ 13779 w 32870"/>
                <a:gd name="T11" fmla="*/ 16 h 7510"/>
                <a:gd name="T12" fmla="*/ 0 w 32870"/>
                <a:gd name="T13" fmla="*/ 2226 h 7510"/>
              </a:gdLst>
              <a:ahLst/>
              <a:cxnLst>
                <a:cxn ang="0">
                  <a:pos x="T0" y="T1"/>
                </a:cxn>
                <a:cxn ang="0">
                  <a:pos x="T2" y="T3"/>
                </a:cxn>
                <a:cxn ang="0">
                  <a:pos x="T4" y="T5"/>
                </a:cxn>
                <a:cxn ang="0">
                  <a:pos x="T6" y="T7"/>
                </a:cxn>
                <a:cxn ang="0">
                  <a:pos x="T8" y="T9"/>
                </a:cxn>
                <a:cxn ang="0">
                  <a:pos x="T10" y="T11"/>
                </a:cxn>
                <a:cxn ang="0">
                  <a:pos x="T12" y="T13"/>
                </a:cxn>
              </a:cxnLst>
              <a:rect l="0" t="0" r="r" b="b"/>
              <a:pathLst>
                <a:path w="32870" h="7510">
                  <a:moveTo>
                    <a:pt x="0" y="2226"/>
                  </a:moveTo>
                  <a:lnTo>
                    <a:pt x="0" y="7510"/>
                  </a:lnTo>
                  <a:cubicBezTo>
                    <a:pt x="4241" y="5081"/>
                    <a:pt x="10659" y="4690"/>
                    <a:pt x="14422" y="4695"/>
                  </a:cubicBezTo>
                  <a:cubicBezTo>
                    <a:pt x="15294" y="4696"/>
                    <a:pt x="23963" y="4693"/>
                    <a:pt x="32870" y="4690"/>
                  </a:cubicBezTo>
                  <a:lnTo>
                    <a:pt x="32870" y="0"/>
                  </a:lnTo>
                  <a:cubicBezTo>
                    <a:pt x="23927" y="3"/>
                    <a:pt x="15112" y="8"/>
                    <a:pt x="13779" y="16"/>
                  </a:cubicBezTo>
                  <a:cubicBezTo>
                    <a:pt x="7620" y="56"/>
                    <a:pt x="3156" y="876"/>
                    <a:pt x="0" y="2226"/>
                  </a:cubicBezTo>
                  <a:close/>
                </a:path>
              </a:pathLst>
            </a:custGeom>
            <a:solidFill>
              <a:srgbClr val="B6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 name="Freeform 13">
              <a:extLst>
                <a:ext uri="{FF2B5EF4-FFF2-40B4-BE49-F238E27FC236}">
                  <a16:creationId xmlns:a16="http://schemas.microsoft.com/office/drawing/2014/main" id="{C7A82CFE-FC2A-469E-AAFA-303040F09FCA}"/>
                </a:ext>
                <a:ext uri="{C183D7F6-B498-43B3-948B-1728B52AA6E4}">
                  <adec:decorative xmlns:adec="http://schemas.microsoft.com/office/drawing/2017/decorative" val="1"/>
                </a:ext>
              </a:extLst>
            </p:cNvPr>
            <p:cNvSpPr>
              <a:spLocks/>
            </p:cNvSpPr>
            <p:nvPr userDrawn="1"/>
          </p:nvSpPr>
          <p:spPr bwMode="auto">
            <a:xfrm>
              <a:off x="178632" y="172167"/>
              <a:ext cx="11834341" cy="4632577"/>
            </a:xfrm>
            <a:custGeom>
              <a:avLst/>
              <a:gdLst>
                <a:gd name="T0" fmla="*/ 0 w 32870"/>
                <a:gd name="T1" fmla="*/ 0 h 12864"/>
                <a:gd name="T2" fmla="*/ 0 w 32870"/>
                <a:gd name="T3" fmla="*/ 12864 h 12864"/>
                <a:gd name="T4" fmla="*/ 13779 w 32870"/>
                <a:gd name="T5" fmla="*/ 10654 h 12864"/>
                <a:gd name="T6" fmla="*/ 32870 w 32870"/>
                <a:gd name="T7" fmla="*/ 10638 h 12864"/>
                <a:gd name="T8" fmla="*/ 32870 w 32870"/>
                <a:gd name="T9" fmla="*/ 0 h 12864"/>
                <a:gd name="T10" fmla="*/ 0 w 32870"/>
                <a:gd name="T11" fmla="*/ 0 h 12864"/>
              </a:gdLst>
              <a:ahLst/>
              <a:cxnLst>
                <a:cxn ang="0">
                  <a:pos x="T0" y="T1"/>
                </a:cxn>
                <a:cxn ang="0">
                  <a:pos x="T2" y="T3"/>
                </a:cxn>
                <a:cxn ang="0">
                  <a:pos x="T4" y="T5"/>
                </a:cxn>
                <a:cxn ang="0">
                  <a:pos x="T6" y="T7"/>
                </a:cxn>
                <a:cxn ang="0">
                  <a:pos x="T8" y="T9"/>
                </a:cxn>
                <a:cxn ang="0">
                  <a:pos x="T10" y="T11"/>
                </a:cxn>
              </a:cxnLst>
              <a:rect l="0" t="0" r="r" b="b"/>
              <a:pathLst>
                <a:path w="32870" h="12864">
                  <a:moveTo>
                    <a:pt x="0" y="0"/>
                  </a:moveTo>
                  <a:lnTo>
                    <a:pt x="0" y="12864"/>
                  </a:lnTo>
                  <a:cubicBezTo>
                    <a:pt x="3156" y="11514"/>
                    <a:pt x="7620" y="10694"/>
                    <a:pt x="13779" y="10654"/>
                  </a:cubicBezTo>
                  <a:cubicBezTo>
                    <a:pt x="15112" y="10646"/>
                    <a:pt x="23927" y="10641"/>
                    <a:pt x="32870" y="10638"/>
                  </a:cubicBezTo>
                  <a:lnTo>
                    <a:pt x="32870" y="0"/>
                  </a:lnTo>
                  <a:lnTo>
                    <a:pt x="0" y="0"/>
                  </a:lnTo>
                  <a:close/>
                </a:path>
              </a:pathLst>
            </a:custGeom>
            <a:solidFill>
              <a:srgbClr val="5A81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2" name="Otsikko 1">
            <a:extLst>
              <a:ext uri="{FF2B5EF4-FFF2-40B4-BE49-F238E27FC236}">
                <a16:creationId xmlns:a16="http://schemas.microsoft.com/office/drawing/2014/main" id="{47F72F94-0DE4-46B2-BC4B-03DD33656CF4}"/>
              </a:ext>
            </a:extLst>
          </p:cNvPr>
          <p:cNvSpPr>
            <a:spLocks noGrp="1"/>
          </p:cNvSpPr>
          <p:nvPr>
            <p:ph type="title" hasCustomPrompt="1"/>
          </p:nvPr>
        </p:nvSpPr>
        <p:spPr>
          <a:xfrm>
            <a:off x="1062318" y="1519434"/>
            <a:ext cx="7523132" cy="1980640"/>
          </a:xfrm>
        </p:spPr>
        <p:txBody>
          <a:bodyPr anchor="ctr" anchorCtr="0"/>
          <a:lstStyle>
            <a:lvl1pPr>
              <a:lnSpc>
                <a:spcPct val="95000"/>
              </a:lnSpc>
              <a:defRPr sz="4000">
                <a:solidFill>
                  <a:schemeClr val="bg1"/>
                </a:solidFill>
              </a:defRPr>
            </a:lvl1pPr>
          </a:lstStyle>
          <a:p>
            <a:r>
              <a:rPr lang="fi-FI"/>
              <a:t>Väliotsikkosivu </a:t>
            </a:r>
            <a:br>
              <a:rPr lang="fi-FI"/>
            </a:br>
            <a:r>
              <a:rPr lang="fi-FI"/>
              <a:t>esityksen jäsentämiseen </a:t>
            </a:r>
            <a:br>
              <a:rPr lang="fi-FI"/>
            </a:br>
            <a:r>
              <a:rPr lang="fi-FI" err="1"/>
              <a:t>max</a:t>
            </a:r>
            <a:r>
              <a:rPr lang="fi-FI"/>
              <a:t>. 3 riviä</a:t>
            </a:r>
          </a:p>
        </p:txBody>
      </p:sp>
    </p:spTree>
    <p:extLst>
      <p:ext uri="{BB962C8B-B14F-4D97-AF65-F5344CB8AC3E}">
        <p14:creationId xmlns:p14="http://schemas.microsoft.com/office/powerpoint/2010/main" val="21056805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Osan ylätunniste 6" preserve="1" userDrawn="1">
  <p:cSld name="subtitle_7">
    <p:spTree>
      <p:nvGrpSpPr>
        <p:cNvPr id="1" name=""/>
        <p:cNvGrpSpPr/>
        <p:nvPr/>
      </p:nvGrpSpPr>
      <p:grpSpPr>
        <a:xfrm>
          <a:off x="0" y="0"/>
          <a:ext cx="0" cy="0"/>
          <a:chOff x="0" y="0"/>
          <a:chExt cx="0" cy="0"/>
        </a:xfrm>
      </p:grpSpPr>
      <p:sp>
        <p:nvSpPr>
          <p:cNvPr id="9" name="Freeform 12">
            <a:extLst>
              <a:ext uri="{FF2B5EF4-FFF2-40B4-BE49-F238E27FC236}">
                <a16:creationId xmlns:a16="http://schemas.microsoft.com/office/drawing/2014/main" id="{90CE7767-6758-4913-9796-391DDD99B57F}"/>
              </a:ext>
              <a:ext uri="{C183D7F6-B498-43B3-948B-1728B52AA6E4}">
                <adec:decorative xmlns:adec="http://schemas.microsoft.com/office/drawing/2017/decorative" val="1"/>
              </a:ext>
            </a:extLst>
          </p:cNvPr>
          <p:cNvSpPr>
            <a:spLocks/>
          </p:cNvSpPr>
          <p:nvPr userDrawn="1"/>
        </p:nvSpPr>
        <p:spPr bwMode="auto">
          <a:xfrm>
            <a:off x="178632" y="3962899"/>
            <a:ext cx="11834341" cy="2705260"/>
          </a:xfrm>
          <a:custGeom>
            <a:avLst/>
            <a:gdLst>
              <a:gd name="T0" fmla="*/ 0 w 32870"/>
              <a:gd name="T1" fmla="*/ 2226 h 7510"/>
              <a:gd name="T2" fmla="*/ 0 w 32870"/>
              <a:gd name="T3" fmla="*/ 7510 h 7510"/>
              <a:gd name="T4" fmla="*/ 14422 w 32870"/>
              <a:gd name="T5" fmla="*/ 4695 h 7510"/>
              <a:gd name="T6" fmla="*/ 32870 w 32870"/>
              <a:gd name="T7" fmla="*/ 4690 h 7510"/>
              <a:gd name="T8" fmla="*/ 32870 w 32870"/>
              <a:gd name="T9" fmla="*/ 0 h 7510"/>
              <a:gd name="T10" fmla="*/ 13779 w 32870"/>
              <a:gd name="T11" fmla="*/ 16 h 7510"/>
              <a:gd name="T12" fmla="*/ 0 w 32870"/>
              <a:gd name="T13" fmla="*/ 2226 h 7510"/>
            </a:gdLst>
            <a:ahLst/>
            <a:cxnLst>
              <a:cxn ang="0">
                <a:pos x="T0" y="T1"/>
              </a:cxn>
              <a:cxn ang="0">
                <a:pos x="T2" y="T3"/>
              </a:cxn>
              <a:cxn ang="0">
                <a:pos x="T4" y="T5"/>
              </a:cxn>
              <a:cxn ang="0">
                <a:pos x="T6" y="T7"/>
              </a:cxn>
              <a:cxn ang="0">
                <a:pos x="T8" y="T9"/>
              </a:cxn>
              <a:cxn ang="0">
                <a:pos x="T10" y="T11"/>
              </a:cxn>
              <a:cxn ang="0">
                <a:pos x="T12" y="T13"/>
              </a:cxn>
            </a:cxnLst>
            <a:rect l="0" t="0" r="r" b="b"/>
            <a:pathLst>
              <a:path w="32870" h="7510">
                <a:moveTo>
                  <a:pt x="0" y="2226"/>
                </a:moveTo>
                <a:lnTo>
                  <a:pt x="0" y="7510"/>
                </a:lnTo>
                <a:cubicBezTo>
                  <a:pt x="4241" y="5081"/>
                  <a:pt x="10659" y="4690"/>
                  <a:pt x="14422" y="4695"/>
                </a:cubicBezTo>
                <a:cubicBezTo>
                  <a:pt x="15294" y="4696"/>
                  <a:pt x="23963" y="4693"/>
                  <a:pt x="32870" y="4690"/>
                </a:cubicBezTo>
                <a:lnTo>
                  <a:pt x="32870" y="0"/>
                </a:lnTo>
                <a:cubicBezTo>
                  <a:pt x="23927" y="3"/>
                  <a:pt x="15112" y="8"/>
                  <a:pt x="13779" y="16"/>
                </a:cubicBezTo>
                <a:cubicBezTo>
                  <a:pt x="7620" y="56"/>
                  <a:pt x="3156" y="876"/>
                  <a:pt x="0" y="2226"/>
                </a:cubicBezTo>
                <a:close/>
              </a:path>
            </a:pathLst>
          </a:custGeom>
          <a:solidFill>
            <a:srgbClr val="D964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 name="Freeform 13">
            <a:extLst>
              <a:ext uri="{FF2B5EF4-FFF2-40B4-BE49-F238E27FC236}">
                <a16:creationId xmlns:a16="http://schemas.microsoft.com/office/drawing/2014/main" id="{C7A82CFE-FC2A-469E-AAFA-303040F09FCA}"/>
              </a:ext>
              <a:ext uri="{C183D7F6-B498-43B3-948B-1728B52AA6E4}">
                <adec:decorative xmlns:adec="http://schemas.microsoft.com/office/drawing/2017/decorative" val="1"/>
              </a:ext>
            </a:extLst>
          </p:cNvPr>
          <p:cNvSpPr>
            <a:spLocks/>
          </p:cNvSpPr>
          <p:nvPr userDrawn="1"/>
        </p:nvSpPr>
        <p:spPr bwMode="auto">
          <a:xfrm>
            <a:off x="178632" y="180000"/>
            <a:ext cx="11834341" cy="4632577"/>
          </a:xfrm>
          <a:custGeom>
            <a:avLst/>
            <a:gdLst>
              <a:gd name="T0" fmla="*/ 0 w 32870"/>
              <a:gd name="T1" fmla="*/ 0 h 12864"/>
              <a:gd name="T2" fmla="*/ 0 w 32870"/>
              <a:gd name="T3" fmla="*/ 12864 h 12864"/>
              <a:gd name="T4" fmla="*/ 13779 w 32870"/>
              <a:gd name="T5" fmla="*/ 10654 h 12864"/>
              <a:gd name="T6" fmla="*/ 32870 w 32870"/>
              <a:gd name="T7" fmla="*/ 10638 h 12864"/>
              <a:gd name="T8" fmla="*/ 32870 w 32870"/>
              <a:gd name="T9" fmla="*/ 0 h 12864"/>
              <a:gd name="T10" fmla="*/ 0 w 32870"/>
              <a:gd name="T11" fmla="*/ 0 h 12864"/>
            </a:gdLst>
            <a:ahLst/>
            <a:cxnLst>
              <a:cxn ang="0">
                <a:pos x="T0" y="T1"/>
              </a:cxn>
              <a:cxn ang="0">
                <a:pos x="T2" y="T3"/>
              </a:cxn>
              <a:cxn ang="0">
                <a:pos x="T4" y="T5"/>
              </a:cxn>
              <a:cxn ang="0">
                <a:pos x="T6" y="T7"/>
              </a:cxn>
              <a:cxn ang="0">
                <a:pos x="T8" y="T9"/>
              </a:cxn>
              <a:cxn ang="0">
                <a:pos x="T10" y="T11"/>
              </a:cxn>
            </a:cxnLst>
            <a:rect l="0" t="0" r="r" b="b"/>
            <a:pathLst>
              <a:path w="32870" h="12864">
                <a:moveTo>
                  <a:pt x="0" y="0"/>
                </a:moveTo>
                <a:lnTo>
                  <a:pt x="0" y="12864"/>
                </a:lnTo>
                <a:cubicBezTo>
                  <a:pt x="3156" y="11514"/>
                  <a:pt x="7620" y="10694"/>
                  <a:pt x="13779" y="10654"/>
                </a:cubicBezTo>
                <a:cubicBezTo>
                  <a:pt x="15112" y="10646"/>
                  <a:pt x="23927" y="10641"/>
                  <a:pt x="32870" y="10638"/>
                </a:cubicBezTo>
                <a:lnTo>
                  <a:pt x="32870" y="0"/>
                </a:lnTo>
                <a:lnTo>
                  <a:pt x="0" y="0"/>
                </a:lnTo>
                <a:close/>
              </a:path>
            </a:pathLst>
          </a:custGeom>
          <a:solidFill>
            <a:srgbClr val="BE5A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47F72F94-0DE4-46B2-BC4B-03DD33656CF4}"/>
              </a:ext>
            </a:extLst>
          </p:cNvPr>
          <p:cNvSpPr>
            <a:spLocks noGrp="1"/>
          </p:cNvSpPr>
          <p:nvPr>
            <p:ph type="title" hasCustomPrompt="1"/>
          </p:nvPr>
        </p:nvSpPr>
        <p:spPr>
          <a:xfrm>
            <a:off x="1062318" y="1519434"/>
            <a:ext cx="7523132" cy="1980640"/>
          </a:xfrm>
        </p:spPr>
        <p:txBody>
          <a:bodyPr anchor="ctr" anchorCtr="0"/>
          <a:lstStyle>
            <a:lvl1pPr>
              <a:lnSpc>
                <a:spcPct val="95000"/>
              </a:lnSpc>
              <a:defRPr sz="4000">
                <a:solidFill>
                  <a:schemeClr val="bg1"/>
                </a:solidFill>
              </a:defRPr>
            </a:lvl1pPr>
          </a:lstStyle>
          <a:p>
            <a:r>
              <a:rPr lang="fi-FI"/>
              <a:t>Väliotsikkosivu </a:t>
            </a:r>
            <a:br>
              <a:rPr lang="fi-FI"/>
            </a:br>
            <a:r>
              <a:rPr lang="fi-FI"/>
              <a:t>esityksen jäsentämiseen </a:t>
            </a:r>
            <a:br>
              <a:rPr lang="fi-FI"/>
            </a:br>
            <a:r>
              <a:rPr lang="fi-FI" err="1"/>
              <a:t>max</a:t>
            </a:r>
            <a:r>
              <a:rPr lang="fi-FI"/>
              <a:t>. 3 riviä</a:t>
            </a:r>
          </a:p>
        </p:txBody>
      </p:sp>
    </p:spTree>
    <p:extLst>
      <p:ext uri="{BB962C8B-B14F-4D97-AF65-F5344CB8AC3E}">
        <p14:creationId xmlns:p14="http://schemas.microsoft.com/office/powerpoint/2010/main" val="21025836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Osan ylätunniste kuva" preserve="1" userDrawn="1">
  <p:cSld name="subtitle_1_picture">
    <p:spTree>
      <p:nvGrpSpPr>
        <p:cNvPr id="1" name=""/>
        <p:cNvGrpSpPr/>
        <p:nvPr/>
      </p:nvGrpSpPr>
      <p:grpSpPr>
        <a:xfrm>
          <a:off x="0" y="0"/>
          <a:ext cx="0" cy="0"/>
          <a:chOff x="0" y="0"/>
          <a:chExt cx="0" cy="0"/>
        </a:xfrm>
      </p:grpSpPr>
      <p:sp>
        <p:nvSpPr>
          <p:cNvPr id="5" name="Suorakulmio 9">
            <a:extLst>
              <a:ext uri="{FF2B5EF4-FFF2-40B4-BE49-F238E27FC236}">
                <a16:creationId xmlns:a16="http://schemas.microsoft.com/office/drawing/2014/main" id="{14FF7E8B-4CDF-4CAC-83E6-4DFDE038A75E}"/>
              </a:ext>
              <a:ext uri="{C183D7F6-B498-43B3-948B-1728B52AA6E4}">
                <adec:decorative xmlns:adec="http://schemas.microsoft.com/office/drawing/2017/decorative" val="1"/>
              </a:ext>
            </a:extLst>
          </p:cNvPr>
          <p:cNvSpPr/>
          <p:nvPr userDrawn="1"/>
        </p:nvSpPr>
        <p:spPr>
          <a:xfrm>
            <a:off x="180000" y="180000"/>
            <a:ext cx="9144000" cy="6498000"/>
          </a:xfrm>
          <a:custGeom>
            <a:avLst/>
            <a:gdLst>
              <a:gd name="connsiteX0" fmla="*/ 0 w 9144000"/>
              <a:gd name="connsiteY0" fmla="*/ 0 h 6513234"/>
              <a:gd name="connsiteX1" fmla="*/ 9144000 w 9144000"/>
              <a:gd name="connsiteY1" fmla="*/ 0 h 6513234"/>
              <a:gd name="connsiteX2" fmla="*/ 9144000 w 9144000"/>
              <a:gd name="connsiteY2" fmla="*/ 6513234 h 6513234"/>
              <a:gd name="connsiteX3" fmla="*/ 0 w 9144000"/>
              <a:gd name="connsiteY3" fmla="*/ 6513234 h 6513234"/>
              <a:gd name="connsiteX4" fmla="*/ 0 w 9144000"/>
              <a:gd name="connsiteY4" fmla="*/ 0 h 6513234"/>
              <a:gd name="connsiteX0" fmla="*/ 0 w 9144000"/>
              <a:gd name="connsiteY0" fmla="*/ 0 h 6514355"/>
              <a:gd name="connsiteX1" fmla="*/ 9144000 w 9144000"/>
              <a:gd name="connsiteY1" fmla="*/ 0 h 6514355"/>
              <a:gd name="connsiteX2" fmla="*/ 9144000 w 9144000"/>
              <a:gd name="connsiteY2" fmla="*/ 6513234 h 6514355"/>
              <a:gd name="connsiteX3" fmla="*/ 7431035 w 9144000"/>
              <a:gd name="connsiteY3" fmla="*/ 6514355 h 6514355"/>
              <a:gd name="connsiteX4" fmla="*/ 0 w 9144000"/>
              <a:gd name="connsiteY4" fmla="*/ 6513234 h 6514355"/>
              <a:gd name="connsiteX5" fmla="*/ 0 w 9144000"/>
              <a:gd name="connsiteY5" fmla="*/ 0 h 6514355"/>
              <a:gd name="connsiteX0" fmla="*/ 0 w 9144000"/>
              <a:gd name="connsiteY0" fmla="*/ 0 h 6514355"/>
              <a:gd name="connsiteX1" fmla="*/ 9144000 w 9144000"/>
              <a:gd name="connsiteY1" fmla="*/ 0 h 6514355"/>
              <a:gd name="connsiteX2" fmla="*/ 7431035 w 9144000"/>
              <a:gd name="connsiteY2" fmla="*/ 6514355 h 6514355"/>
              <a:gd name="connsiteX3" fmla="*/ 0 w 9144000"/>
              <a:gd name="connsiteY3" fmla="*/ 6513234 h 6514355"/>
              <a:gd name="connsiteX4" fmla="*/ 0 w 9144000"/>
              <a:gd name="connsiteY4" fmla="*/ 0 h 651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514355">
                <a:moveTo>
                  <a:pt x="0" y="0"/>
                </a:moveTo>
                <a:lnTo>
                  <a:pt x="9144000" y="0"/>
                </a:lnTo>
                <a:lnTo>
                  <a:pt x="7431035" y="6514355"/>
                </a:lnTo>
                <a:lnTo>
                  <a:pt x="0" y="6513234"/>
                </a:lnTo>
                <a:lnTo>
                  <a:pt x="0" y="0"/>
                </a:lnTo>
                <a:close/>
              </a:path>
            </a:pathLst>
          </a:custGeom>
          <a:solidFill>
            <a:srgbClr val="003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Otsikko 1">
            <a:extLst>
              <a:ext uri="{FF2B5EF4-FFF2-40B4-BE49-F238E27FC236}">
                <a16:creationId xmlns:a16="http://schemas.microsoft.com/office/drawing/2014/main" id="{47F72F94-0DE4-46B2-BC4B-03DD33656CF4}"/>
              </a:ext>
            </a:extLst>
          </p:cNvPr>
          <p:cNvSpPr>
            <a:spLocks noGrp="1"/>
          </p:cNvSpPr>
          <p:nvPr>
            <p:ph type="title" hasCustomPrompt="1"/>
          </p:nvPr>
        </p:nvSpPr>
        <p:spPr>
          <a:xfrm>
            <a:off x="1062318" y="2451851"/>
            <a:ext cx="6450106" cy="1980640"/>
          </a:xfrm>
        </p:spPr>
        <p:txBody>
          <a:bodyPr anchor="ctr" anchorCtr="0"/>
          <a:lstStyle>
            <a:lvl1pPr>
              <a:lnSpc>
                <a:spcPct val="95000"/>
              </a:lnSpc>
              <a:defRPr sz="4000">
                <a:solidFill>
                  <a:schemeClr val="bg1"/>
                </a:solidFill>
              </a:defRPr>
            </a:lvl1pPr>
          </a:lstStyle>
          <a:p>
            <a:r>
              <a:rPr lang="en-GB" err="1"/>
              <a:t>Kuvallinen</a:t>
            </a:r>
            <a:r>
              <a:rPr lang="en-GB"/>
              <a:t> </a:t>
            </a:r>
            <a:br>
              <a:rPr lang="en-GB"/>
            </a:br>
            <a:r>
              <a:rPr lang="en-GB" err="1"/>
              <a:t>väliotsikkosivu</a:t>
            </a:r>
            <a:r>
              <a:rPr lang="en-GB"/>
              <a:t> </a:t>
            </a:r>
            <a:r>
              <a:rPr lang="en-GB" err="1"/>
              <a:t>esityksen</a:t>
            </a:r>
            <a:r>
              <a:rPr lang="en-GB"/>
              <a:t> </a:t>
            </a:r>
            <a:r>
              <a:rPr lang="en-GB" err="1"/>
              <a:t>jäsentämiseen</a:t>
            </a:r>
            <a:endParaRPr lang="fi-FI"/>
          </a:p>
        </p:txBody>
      </p:sp>
      <p:sp>
        <p:nvSpPr>
          <p:cNvPr id="9" name="Kuvan paikkamerkki 2">
            <a:extLst>
              <a:ext uri="{FF2B5EF4-FFF2-40B4-BE49-F238E27FC236}">
                <a16:creationId xmlns:a16="http://schemas.microsoft.com/office/drawing/2014/main" id="{A1F3F41D-5BA7-4AD3-81B0-B935DD9EF47D}"/>
              </a:ext>
              <a:ext uri="{C183D7F6-B498-43B3-948B-1728B52AA6E4}">
                <adec:decorative xmlns:adec="http://schemas.microsoft.com/office/drawing/2017/decorative" val="1"/>
              </a:ext>
            </a:extLst>
          </p:cNvPr>
          <p:cNvSpPr>
            <a:spLocks noGrp="1"/>
          </p:cNvSpPr>
          <p:nvPr>
            <p:ph type="pic" idx="13" hasCustomPrompt="1"/>
          </p:nvPr>
        </p:nvSpPr>
        <p:spPr>
          <a:xfrm>
            <a:off x="7601865" y="180000"/>
            <a:ext cx="4410734" cy="6498000"/>
          </a:xfrm>
          <a:custGeom>
            <a:avLst/>
            <a:gdLst>
              <a:gd name="connsiteX0" fmla="*/ 0 w 4408944"/>
              <a:gd name="connsiteY0" fmla="*/ 0 h 6488358"/>
              <a:gd name="connsiteX1" fmla="*/ 4408944 w 4408944"/>
              <a:gd name="connsiteY1" fmla="*/ 0 h 6488358"/>
              <a:gd name="connsiteX2" fmla="*/ 4408944 w 4408944"/>
              <a:gd name="connsiteY2" fmla="*/ 6488358 h 6488358"/>
              <a:gd name="connsiteX3" fmla="*/ 0 w 4408944"/>
              <a:gd name="connsiteY3" fmla="*/ 6488358 h 6488358"/>
              <a:gd name="connsiteX4" fmla="*/ 0 w 4408944"/>
              <a:gd name="connsiteY4" fmla="*/ 0 h 6488358"/>
              <a:gd name="connsiteX0" fmla="*/ 0 w 4408944"/>
              <a:gd name="connsiteY0" fmla="*/ 2612 h 6490970"/>
              <a:gd name="connsiteX1" fmla="*/ 1703017 w 4408944"/>
              <a:gd name="connsiteY1" fmla="*/ 0 h 6490970"/>
              <a:gd name="connsiteX2" fmla="*/ 4408944 w 4408944"/>
              <a:gd name="connsiteY2" fmla="*/ 2612 h 6490970"/>
              <a:gd name="connsiteX3" fmla="*/ 4408944 w 4408944"/>
              <a:gd name="connsiteY3" fmla="*/ 6490970 h 6490970"/>
              <a:gd name="connsiteX4" fmla="*/ 0 w 4408944"/>
              <a:gd name="connsiteY4" fmla="*/ 6490970 h 6490970"/>
              <a:gd name="connsiteX5" fmla="*/ 0 w 4408944"/>
              <a:gd name="connsiteY5" fmla="*/ 2612 h 6490970"/>
              <a:gd name="connsiteX0" fmla="*/ 399196 w 4808140"/>
              <a:gd name="connsiteY0" fmla="*/ 481490 h 6969848"/>
              <a:gd name="connsiteX1" fmla="*/ 2102213 w 4808140"/>
              <a:gd name="connsiteY1" fmla="*/ 478878 h 6969848"/>
              <a:gd name="connsiteX2" fmla="*/ 4808140 w 4808140"/>
              <a:gd name="connsiteY2" fmla="*/ 481490 h 6969848"/>
              <a:gd name="connsiteX3" fmla="*/ 4808140 w 4808140"/>
              <a:gd name="connsiteY3" fmla="*/ 6969848 h 6969848"/>
              <a:gd name="connsiteX4" fmla="*/ 399196 w 4808140"/>
              <a:gd name="connsiteY4" fmla="*/ 6969848 h 6969848"/>
              <a:gd name="connsiteX5" fmla="*/ 399196 w 4808140"/>
              <a:gd name="connsiteY5" fmla="*/ 481490 h 6969848"/>
              <a:gd name="connsiteX0" fmla="*/ 707025 w 4696869"/>
              <a:gd name="connsiteY0" fmla="*/ 2450537 h 6490970"/>
              <a:gd name="connsiteX1" fmla="*/ 1990942 w 4696869"/>
              <a:gd name="connsiteY1" fmla="*/ 0 h 6490970"/>
              <a:gd name="connsiteX2" fmla="*/ 4696869 w 4696869"/>
              <a:gd name="connsiteY2" fmla="*/ 2612 h 6490970"/>
              <a:gd name="connsiteX3" fmla="*/ 4696869 w 4696869"/>
              <a:gd name="connsiteY3" fmla="*/ 6490970 h 6490970"/>
              <a:gd name="connsiteX4" fmla="*/ 287925 w 4696869"/>
              <a:gd name="connsiteY4" fmla="*/ 6490970 h 6490970"/>
              <a:gd name="connsiteX5" fmla="*/ 707025 w 4696869"/>
              <a:gd name="connsiteY5" fmla="*/ 2450537 h 6490970"/>
              <a:gd name="connsiteX0" fmla="*/ 707025 w 4696869"/>
              <a:gd name="connsiteY0" fmla="*/ 2450537 h 6490970"/>
              <a:gd name="connsiteX1" fmla="*/ 1990942 w 4696869"/>
              <a:gd name="connsiteY1" fmla="*/ 0 h 6490970"/>
              <a:gd name="connsiteX2" fmla="*/ 4696869 w 4696869"/>
              <a:gd name="connsiteY2" fmla="*/ 2612 h 6490970"/>
              <a:gd name="connsiteX3" fmla="*/ 4696869 w 4696869"/>
              <a:gd name="connsiteY3" fmla="*/ 6490970 h 6490970"/>
              <a:gd name="connsiteX4" fmla="*/ 287925 w 4696869"/>
              <a:gd name="connsiteY4" fmla="*/ 6490970 h 6490970"/>
              <a:gd name="connsiteX5" fmla="*/ 707025 w 4696869"/>
              <a:gd name="connsiteY5" fmla="*/ 2450537 h 6490970"/>
              <a:gd name="connsiteX0" fmla="*/ 420890 w 4410734"/>
              <a:gd name="connsiteY0" fmla="*/ 2450537 h 6490970"/>
              <a:gd name="connsiteX1" fmla="*/ 1704807 w 4410734"/>
              <a:gd name="connsiteY1" fmla="*/ 0 h 6490970"/>
              <a:gd name="connsiteX2" fmla="*/ 4410734 w 4410734"/>
              <a:gd name="connsiteY2" fmla="*/ 2612 h 6490970"/>
              <a:gd name="connsiteX3" fmla="*/ 4410734 w 4410734"/>
              <a:gd name="connsiteY3" fmla="*/ 6490970 h 6490970"/>
              <a:gd name="connsiteX4" fmla="*/ 1790 w 4410734"/>
              <a:gd name="connsiteY4" fmla="*/ 6490970 h 6490970"/>
              <a:gd name="connsiteX5" fmla="*/ 420890 w 4410734"/>
              <a:gd name="connsiteY5" fmla="*/ 2450537 h 649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0734" h="6490970">
                <a:moveTo>
                  <a:pt x="420890" y="2450537"/>
                </a:moveTo>
                <a:cubicBezTo>
                  <a:pt x="704726" y="1368709"/>
                  <a:pt x="1192233" y="476250"/>
                  <a:pt x="1704807" y="0"/>
                </a:cubicBezTo>
                <a:lnTo>
                  <a:pt x="4410734" y="2612"/>
                </a:lnTo>
                <a:lnTo>
                  <a:pt x="4410734" y="6490970"/>
                </a:lnTo>
                <a:lnTo>
                  <a:pt x="1790" y="6490970"/>
                </a:lnTo>
                <a:cubicBezTo>
                  <a:pt x="-18659" y="5206377"/>
                  <a:pt x="137054" y="3532365"/>
                  <a:pt x="420890" y="2450537"/>
                </a:cubicBezTo>
                <a:close/>
              </a:path>
            </a:pathLst>
          </a:custGeo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Tree>
    <p:extLst>
      <p:ext uri="{BB962C8B-B14F-4D97-AF65-F5344CB8AC3E}">
        <p14:creationId xmlns:p14="http://schemas.microsoft.com/office/powerpoint/2010/main" val="35509849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Osan ylätunniste kuva 2" preserve="1" userDrawn="1">
  <p:cSld name="subtitle_2_picture">
    <p:spTree>
      <p:nvGrpSpPr>
        <p:cNvPr id="1" name=""/>
        <p:cNvGrpSpPr/>
        <p:nvPr/>
      </p:nvGrpSpPr>
      <p:grpSpPr>
        <a:xfrm>
          <a:off x="0" y="0"/>
          <a:ext cx="0" cy="0"/>
          <a:chOff x="0" y="0"/>
          <a:chExt cx="0" cy="0"/>
        </a:xfrm>
      </p:grpSpPr>
      <p:sp>
        <p:nvSpPr>
          <p:cNvPr id="6" name="Suorakulmio 9">
            <a:extLst>
              <a:ext uri="{FF2B5EF4-FFF2-40B4-BE49-F238E27FC236}">
                <a16:creationId xmlns:a16="http://schemas.microsoft.com/office/drawing/2014/main" id="{86227721-48B2-43B3-8526-34B0C73A1CBF}"/>
              </a:ext>
              <a:ext uri="{C183D7F6-B498-43B3-948B-1728B52AA6E4}">
                <adec:decorative xmlns:adec="http://schemas.microsoft.com/office/drawing/2017/decorative" val="1"/>
              </a:ext>
            </a:extLst>
          </p:cNvPr>
          <p:cNvSpPr/>
          <p:nvPr userDrawn="1"/>
        </p:nvSpPr>
        <p:spPr>
          <a:xfrm>
            <a:off x="180000" y="180000"/>
            <a:ext cx="9144000" cy="6498000"/>
          </a:xfrm>
          <a:custGeom>
            <a:avLst/>
            <a:gdLst>
              <a:gd name="connsiteX0" fmla="*/ 0 w 9144000"/>
              <a:gd name="connsiteY0" fmla="*/ 0 h 6513234"/>
              <a:gd name="connsiteX1" fmla="*/ 9144000 w 9144000"/>
              <a:gd name="connsiteY1" fmla="*/ 0 h 6513234"/>
              <a:gd name="connsiteX2" fmla="*/ 9144000 w 9144000"/>
              <a:gd name="connsiteY2" fmla="*/ 6513234 h 6513234"/>
              <a:gd name="connsiteX3" fmla="*/ 0 w 9144000"/>
              <a:gd name="connsiteY3" fmla="*/ 6513234 h 6513234"/>
              <a:gd name="connsiteX4" fmla="*/ 0 w 9144000"/>
              <a:gd name="connsiteY4" fmla="*/ 0 h 6513234"/>
              <a:gd name="connsiteX0" fmla="*/ 0 w 9144000"/>
              <a:gd name="connsiteY0" fmla="*/ 0 h 6514355"/>
              <a:gd name="connsiteX1" fmla="*/ 9144000 w 9144000"/>
              <a:gd name="connsiteY1" fmla="*/ 0 h 6514355"/>
              <a:gd name="connsiteX2" fmla="*/ 9144000 w 9144000"/>
              <a:gd name="connsiteY2" fmla="*/ 6513234 h 6514355"/>
              <a:gd name="connsiteX3" fmla="*/ 7431035 w 9144000"/>
              <a:gd name="connsiteY3" fmla="*/ 6514355 h 6514355"/>
              <a:gd name="connsiteX4" fmla="*/ 0 w 9144000"/>
              <a:gd name="connsiteY4" fmla="*/ 6513234 h 6514355"/>
              <a:gd name="connsiteX5" fmla="*/ 0 w 9144000"/>
              <a:gd name="connsiteY5" fmla="*/ 0 h 6514355"/>
              <a:gd name="connsiteX0" fmla="*/ 0 w 9144000"/>
              <a:gd name="connsiteY0" fmla="*/ 0 h 6514355"/>
              <a:gd name="connsiteX1" fmla="*/ 9144000 w 9144000"/>
              <a:gd name="connsiteY1" fmla="*/ 0 h 6514355"/>
              <a:gd name="connsiteX2" fmla="*/ 7431035 w 9144000"/>
              <a:gd name="connsiteY2" fmla="*/ 6514355 h 6514355"/>
              <a:gd name="connsiteX3" fmla="*/ 0 w 9144000"/>
              <a:gd name="connsiteY3" fmla="*/ 6513234 h 6514355"/>
              <a:gd name="connsiteX4" fmla="*/ 0 w 9144000"/>
              <a:gd name="connsiteY4" fmla="*/ 0 h 651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514355">
                <a:moveTo>
                  <a:pt x="0" y="0"/>
                </a:moveTo>
                <a:lnTo>
                  <a:pt x="9144000" y="0"/>
                </a:lnTo>
                <a:lnTo>
                  <a:pt x="7431035" y="6514355"/>
                </a:lnTo>
                <a:lnTo>
                  <a:pt x="0" y="6513234"/>
                </a:lnTo>
                <a:lnTo>
                  <a:pt x="0" y="0"/>
                </a:lnTo>
                <a:close/>
              </a:path>
            </a:pathLst>
          </a:custGeom>
          <a:solidFill>
            <a:srgbClr val="5A81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Otsikko 1">
            <a:extLst>
              <a:ext uri="{FF2B5EF4-FFF2-40B4-BE49-F238E27FC236}">
                <a16:creationId xmlns:a16="http://schemas.microsoft.com/office/drawing/2014/main" id="{47F72F94-0DE4-46B2-BC4B-03DD33656CF4}"/>
              </a:ext>
            </a:extLst>
          </p:cNvPr>
          <p:cNvSpPr>
            <a:spLocks noGrp="1"/>
          </p:cNvSpPr>
          <p:nvPr>
            <p:ph type="title" hasCustomPrompt="1"/>
          </p:nvPr>
        </p:nvSpPr>
        <p:spPr>
          <a:xfrm>
            <a:off x="1062318" y="2451851"/>
            <a:ext cx="6450106" cy="1980640"/>
          </a:xfrm>
        </p:spPr>
        <p:txBody>
          <a:bodyPr anchor="ctr" anchorCtr="0"/>
          <a:lstStyle>
            <a:lvl1pPr>
              <a:lnSpc>
                <a:spcPct val="95000"/>
              </a:lnSpc>
              <a:defRPr sz="4000">
                <a:solidFill>
                  <a:schemeClr val="bg1"/>
                </a:solidFill>
              </a:defRPr>
            </a:lvl1pPr>
          </a:lstStyle>
          <a:p>
            <a:r>
              <a:rPr lang="en-GB" err="1"/>
              <a:t>Kuvallinen</a:t>
            </a:r>
            <a:r>
              <a:rPr lang="en-GB"/>
              <a:t> </a:t>
            </a:r>
            <a:br>
              <a:rPr lang="en-GB"/>
            </a:br>
            <a:r>
              <a:rPr lang="en-GB" err="1"/>
              <a:t>väliotsikkosivu</a:t>
            </a:r>
            <a:r>
              <a:rPr lang="en-GB"/>
              <a:t> </a:t>
            </a:r>
            <a:r>
              <a:rPr lang="en-GB" err="1"/>
              <a:t>esityksen</a:t>
            </a:r>
            <a:r>
              <a:rPr lang="en-GB"/>
              <a:t> </a:t>
            </a:r>
            <a:r>
              <a:rPr lang="en-GB" err="1"/>
              <a:t>jäsentämiseen</a:t>
            </a:r>
            <a:endParaRPr lang="fi-FI"/>
          </a:p>
        </p:txBody>
      </p:sp>
      <p:sp>
        <p:nvSpPr>
          <p:cNvPr id="9" name="Kuvan paikkamerkki 2">
            <a:extLst>
              <a:ext uri="{FF2B5EF4-FFF2-40B4-BE49-F238E27FC236}">
                <a16:creationId xmlns:a16="http://schemas.microsoft.com/office/drawing/2014/main" id="{A1F3F41D-5BA7-4AD3-81B0-B935DD9EF47D}"/>
              </a:ext>
              <a:ext uri="{C183D7F6-B498-43B3-948B-1728B52AA6E4}">
                <adec:decorative xmlns:adec="http://schemas.microsoft.com/office/drawing/2017/decorative" val="1"/>
              </a:ext>
            </a:extLst>
          </p:cNvPr>
          <p:cNvSpPr>
            <a:spLocks noGrp="1"/>
          </p:cNvSpPr>
          <p:nvPr>
            <p:ph type="pic" idx="13" hasCustomPrompt="1"/>
          </p:nvPr>
        </p:nvSpPr>
        <p:spPr>
          <a:xfrm>
            <a:off x="7603200" y="180000"/>
            <a:ext cx="4410734" cy="6498000"/>
          </a:xfrm>
          <a:custGeom>
            <a:avLst/>
            <a:gdLst>
              <a:gd name="connsiteX0" fmla="*/ 0 w 4408944"/>
              <a:gd name="connsiteY0" fmla="*/ 0 h 6488358"/>
              <a:gd name="connsiteX1" fmla="*/ 4408944 w 4408944"/>
              <a:gd name="connsiteY1" fmla="*/ 0 h 6488358"/>
              <a:gd name="connsiteX2" fmla="*/ 4408944 w 4408944"/>
              <a:gd name="connsiteY2" fmla="*/ 6488358 h 6488358"/>
              <a:gd name="connsiteX3" fmla="*/ 0 w 4408944"/>
              <a:gd name="connsiteY3" fmla="*/ 6488358 h 6488358"/>
              <a:gd name="connsiteX4" fmla="*/ 0 w 4408944"/>
              <a:gd name="connsiteY4" fmla="*/ 0 h 6488358"/>
              <a:gd name="connsiteX0" fmla="*/ 0 w 4408944"/>
              <a:gd name="connsiteY0" fmla="*/ 2612 h 6490970"/>
              <a:gd name="connsiteX1" fmla="*/ 1703017 w 4408944"/>
              <a:gd name="connsiteY1" fmla="*/ 0 h 6490970"/>
              <a:gd name="connsiteX2" fmla="*/ 4408944 w 4408944"/>
              <a:gd name="connsiteY2" fmla="*/ 2612 h 6490970"/>
              <a:gd name="connsiteX3" fmla="*/ 4408944 w 4408944"/>
              <a:gd name="connsiteY3" fmla="*/ 6490970 h 6490970"/>
              <a:gd name="connsiteX4" fmla="*/ 0 w 4408944"/>
              <a:gd name="connsiteY4" fmla="*/ 6490970 h 6490970"/>
              <a:gd name="connsiteX5" fmla="*/ 0 w 4408944"/>
              <a:gd name="connsiteY5" fmla="*/ 2612 h 6490970"/>
              <a:gd name="connsiteX0" fmla="*/ 399196 w 4808140"/>
              <a:gd name="connsiteY0" fmla="*/ 481490 h 6969848"/>
              <a:gd name="connsiteX1" fmla="*/ 2102213 w 4808140"/>
              <a:gd name="connsiteY1" fmla="*/ 478878 h 6969848"/>
              <a:gd name="connsiteX2" fmla="*/ 4808140 w 4808140"/>
              <a:gd name="connsiteY2" fmla="*/ 481490 h 6969848"/>
              <a:gd name="connsiteX3" fmla="*/ 4808140 w 4808140"/>
              <a:gd name="connsiteY3" fmla="*/ 6969848 h 6969848"/>
              <a:gd name="connsiteX4" fmla="*/ 399196 w 4808140"/>
              <a:gd name="connsiteY4" fmla="*/ 6969848 h 6969848"/>
              <a:gd name="connsiteX5" fmla="*/ 399196 w 4808140"/>
              <a:gd name="connsiteY5" fmla="*/ 481490 h 6969848"/>
              <a:gd name="connsiteX0" fmla="*/ 707025 w 4696869"/>
              <a:gd name="connsiteY0" fmla="*/ 2450537 h 6490970"/>
              <a:gd name="connsiteX1" fmla="*/ 1990942 w 4696869"/>
              <a:gd name="connsiteY1" fmla="*/ 0 h 6490970"/>
              <a:gd name="connsiteX2" fmla="*/ 4696869 w 4696869"/>
              <a:gd name="connsiteY2" fmla="*/ 2612 h 6490970"/>
              <a:gd name="connsiteX3" fmla="*/ 4696869 w 4696869"/>
              <a:gd name="connsiteY3" fmla="*/ 6490970 h 6490970"/>
              <a:gd name="connsiteX4" fmla="*/ 287925 w 4696869"/>
              <a:gd name="connsiteY4" fmla="*/ 6490970 h 6490970"/>
              <a:gd name="connsiteX5" fmla="*/ 707025 w 4696869"/>
              <a:gd name="connsiteY5" fmla="*/ 2450537 h 6490970"/>
              <a:gd name="connsiteX0" fmla="*/ 707025 w 4696869"/>
              <a:gd name="connsiteY0" fmla="*/ 2450537 h 6490970"/>
              <a:gd name="connsiteX1" fmla="*/ 1990942 w 4696869"/>
              <a:gd name="connsiteY1" fmla="*/ 0 h 6490970"/>
              <a:gd name="connsiteX2" fmla="*/ 4696869 w 4696869"/>
              <a:gd name="connsiteY2" fmla="*/ 2612 h 6490970"/>
              <a:gd name="connsiteX3" fmla="*/ 4696869 w 4696869"/>
              <a:gd name="connsiteY3" fmla="*/ 6490970 h 6490970"/>
              <a:gd name="connsiteX4" fmla="*/ 287925 w 4696869"/>
              <a:gd name="connsiteY4" fmla="*/ 6490970 h 6490970"/>
              <a:gd name="connsiteX5" fmla="*/ 707025 w 4696869"/>
              <a:gd name="connsiteY5" fmla="*/ 2450537 h 6490970"/>
              <a:gd name="connsiteX0" fmla="*/ 420890 w 4410734"/>
              <a:gd name="connsiteY0" fmla="*/ 2450537 h 6490970"/>
              <a:gd name="connsiteX1" fmla="*/ 1704807 w 4410734"/>
              <a:gd name="connsiteY1" fmla="*/ 0 h 6490970"/>
              <a:gd name="connsiteX2" fmla="*/ 4410734 w 4410734"/>
              <a:gd name="connsiteY2" fmla="*/ 2612 h 6490970"/>
              <a:gd name="connsiteX3" fmla="*/ 4410734 w 4410734"/>
              <a:gd name="connsiteY3" fmla="*/ 6490970 h 6490970"/>
              <a:gd name="connsiteX4" fmla="*/ 1790 w 4410734"/>
              <a:gd name="connsiteY4" fmla="*/ 6490970 h 6490970"/>
              <a:gd name="connsiteX5" fmla="*/ 420890 w 4410734"/>
              <a:gd name="connsiteY5" fmla="*/ 2450537 h 649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0734" h="6490970">
                <a:moveTo>
                  <a:pt x="420890" y="2450537"/>
                </a:moveTo>
                <a:cubicBezTo>
                  <a:pt x="704726" y="1368709"/>
                  <a:pt x="1192233" y="476250"/>
                  <a:pt x="1704807" y="0"/>
                </a:cubicBezTo>
                <a:lnTo>
                  <a:pt x="4410734" y="2612"/>
                </a:lnTo>
                <a:lnTo>
                  <a:pt x="4410734" y="6490970"/>
                </a:lnTo>
                <a:lnTo>
                  <a:pt x="1790" y="6490970"/>
                </a:lnTo>
                <a:cubicBezTo>
                  <a:pt x="-18659" y="5206377"/>
                  <a:pt x="137054" y="3532365"/>
                  <a:pt x="420890" y="2450537"/>
                </a:cubicBezTo>
                <a:close/>
              </a:path>
            </a:pathLst>
          </a:custGeo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Tree>
    <p:extLst>
      <p:ext uri="{BB962C8B-B14F-4D97-AF65-F5344CB8AC3E}">
        <p14:creationId xmlns:p14="http://schemas.microsoft.com/office/powerpoint/2010/main" val="39330641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Osan ylätunniste kuva 3" preserve="1" userDrawn="1">
  <p:cSld name="subtitle_3_picture">
    <p:spTree>
      <p:nvGrpSpPr>
        <p:cNvPr id="1" name=""/>
        <p:cNvGrpSpPr/>
        <p:nvPr/>
      </p:nvGrpSpPr>
      <p:grpSpPr>
        <a:xfrm>
          <a:off x="0" y="0"/>
          <a:ext cx="0" cy="0"/>
          <a:chOff x="0" y="0"/>
          <a:chExt cx="0" cy="0"/>
        </a:xfrm>
      </p:grpSpPr>
      <p:sp>
        <p:nvSpPr>
          <p:cNvPr id="6" name="Suorakulmio 9">
            <a:extLst>
              <a:ext uri="{FF2B5EF4-FFF2-40B4-BE49-F238E27FC236}">
                <a16:creationId xmlns:a16="http://schemas.microsoft.com/office/drawing/2014/main" id="{F4B276F3-D064-4656-A9E4-A4F6D1ABBFC8}"/>
              </a:ext>
              <a:ext uri="{C183D7F6-B498-43B3-948B-1728B52AA6E4}">
                <adec:decorative xmlns:adec="http://schemas.microsoft.com/office/drawing/2017/decorative" val="1"/>
              </a:ext>
            </a:extLst>
          </p:cNvPr>
          <p:cNvSpPr/>
          <p:nvPr userDrawn="1"/>
        </p:nvSpPr>
        <p:spPr>
          <a:xfrm>
            <a:off x="180000" y="180000"/>
            <a:ext cx="9144000" cy="6498000"/>
          </a:xfrm>
          <a:custGeom>
            <a:avLst/>
            <a:gdLst>
              <a:gd name="connsiteX0" fmla="*/ 0 w 9144000"/>
              <a:gd name="connsiteY0" fmla="*/ 0 h 6513234"/>
              <a:gd name="connsiteX1" fmla="*/ 9144000 w 9144000"/>
              <a:gd name="connsiteY1" fmla="*/ 0 h 6513234"/>
              <a:gd name="connsiteX2" fmla="*/ 9144000 w 9144000"/>
              <a:gd name="connsiteY2" fmla="*/ 6513234 h 6513234"/>
              <a:gd name="connsiteX3" fmla="*/ 0 w 9144000"/>
              <a:gd name="connsiteY3" fmla="*/ 6513234 h 6513234"/>
              <a:gd name="connsiteX4" fmla="*/ 0 w 9144000"/>
              <a:gd name="connsiteY4" fmla="*/ 0 h 6513234"/>
              <a:gd name="connsiteX0" fmla="*/ 0 w 9144000"/>
              <a:gd name="connsiteY0" fmla="*/ 0 h 6514355"/>
              <a:gd name="connsiteX1" fmla="*/ 9144000 w 9144000"/>
              <a:gd name="connsiteY1" fmla="*/ 0 h 6514355"/>
              <a:gd name="connsiteX2" fmla="*/ 9144000 w 9144000"/>
              <a:gd name="connsiteY2" fmla="*/ 6513234 h 6514355"/>
              <a:gd name="connsiteX3" fmla="*/ 7431035 w 9144000"/>
              <a:gd name="connsiteY3" fmla="*/ 6514355 h 6514355"/>
              <a:gd name="connsiteX4" fmla="*/ 0 w 9144000"/>
              <a:gd name="connsiteY4" fmla="*/ 6513234 h 6514355"/>
              <a:gd name="connsiteX5" fmla="*/ 0 w 9144000"/>
              <a:gd name="connsiteY5" fmla="*/ 0 h 6514355"/>
              <a:gd name="connsiteX0" fmla="*/ 0 w 9144000"/>
              <a:gd name="connsiteY0" fmla="*/ 0 h 6514355"/>
              <a:gd name="connsiteX1" fmla="*/ 9144000 w 9144000"/>
              <a:gd name="connsiteY1" fmla="*/ 0 h 6514355"/>
              <a:gd name="connsiteX2" fmla="*/ 7431035 w 9144000"/>
              <a:gd name="connsiteY2" fmla="*/ 6514355 h 6514355"/>
              <a:gd name="connsiteX3" fmla="*/ 0 w 9144000"/>
              <a:gd name="connsiteY3" fmla="*/ 6513234 h 6514355"/>
              <a:gd name="connsiteX4" fmla="*/ 0 w 9144000"/>
              <a:gd name="connsiteY4" fmla="*/ 0 h 651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514355">
                <a:moveTo>
                  <a:pt x="0" y="0"/>
                </a:moveTo>
                <a:lnTo>
                  <a:pt x="9144000" y="0"/>
                </a:lnTo>
                <a:lnTo>
                  <a:pt x="7431035" y="6514355"/>
                </a:lnTo>
                <a:lnTo>
                  <a:pt x="0" y="6513234"/>
                </a:lnTo>
                <a:lnTo>
                  <a:pt x="0" y="0"/>
                </a:lnTo>
                <a:close/>
              </a:path>
            </a:pathLst>
          </a:custGeom>
          <a:solidFill>
            <a:srgbClr val="D964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Otsikko 1">
            <a:extLst>
              <a:ext uri="{FF2B5EF4-FFF2-40B4-BE49-F238E27FC236}">
                <a16:creationId xmlns:a16="http://schemas.microsoft.com/office/drawing/2014/main" id="{47F72F94-0DE4-46B2-BC4B-03DD33656CF4}"/>
              </a:ext>
            </a:extLst>
          </p:cNvPr>
          <p:cNvSpPr>
            <a:spLocks noGrp="1"/>
          </p:cNvSpPr>
          <p:nvPr>
            <p:ph type="title" hasCustomPrompt="1"/>
          </p:nvPr>
        </p:nvSpPr>
        <p:spPr>
          <a:xfrm>
            <a:off x="1062318" y="2451851"/>
            <a:ext cx="6450106" cy="1980640"/>
          </a:xfrm>
        </p:spPr>
        <p:txBody>
          <a:bodyPr anchor="ctr" anchorCtr="0"/>
          <a:lstStyle>
            <a:lvl1pPr>
              <a:lnSpc>
                <a:spcPct val="95000"/>
              </a:lnSpc>
              <a:defRPr sz="4000">
                <a:solidFill>
                  <a:schemeClr val="bg1"/>
                </a:solidFill>
              </a:defRPr>
            </a:lvl1pPr>
          </a:lstStyle>
          <a:p>
            <a:r>
              <a:rPr lang="en-GB" err="1"/>
              <a:t>Kuvallinen</a:t>
            </a:r>
            <a:r>
              <a:rPr lang="en-GB"/>
              <a:t> </a:t>
            </a:r>
            <a:br>
              <a:rPr lang="en-GB"/>
            </a:br>
            <a:r>
              <a:rPr lang="en-GB" err="1"/>
              <a:t>väliotsikkosivu</a:t>
            </a:r>
            <a:r>
              <a:rPr lang="en-GB"/>
              <a:t> </a:t>
            </a:r>
            <a:r>
              <a:rPr lang="en-GB" err="1"/>
              <a:t>esityksen</a:t>
            </a:r>
            <a:r>
              <a:rPr lang="en-GB"/>
              <a:t> </a:t>
            </a:r>
            <a:r>
              <a:rPr lang="en-GB" err="1"/>
              <a:t>jäsentämiseen</a:t>
            </a:r>
            <a:endParaRPr lang="fi-FI"/>
          </a:p>
        </p:txBody>
      </p:sp>
      <p:sp>
        <p:nvSpPr>
          <p:cNvPr id="9" name="Kuvan paikkamerkki 2">
            <a:extLst>
              <a:ext uri="{FF2B5EF4-FFF2-40B4-BE49-F238E27FC236}">
                <a16:creationId xmlns:a16="http://schemas.microsoft.com/office/drawing/2014/main" id="{A1F3F41D-5BA7-4AD3-81B0-B935DD9EF47D}"/>
              </a:ext>
              <a:ext uri="{C183D7F6-B498-43B3-948B-1728B52AA6E4}">
                <adec:decorative xmlns:adec="http://schemas.microsoft.com/office/drawing/2017/decorative" val="1"/>
              </a:ext>
            </a:extLst>
          </p:cNvPr>
          <p:cNvSpPr>
            <a:spLocks noGrp="1"/>
          </p:cNvSpPr>
          <p:nvPr>
            <p:ph type="pic" idx="13" hasCustomPrompt="1"/>
          </p:nvPr>
        </p:nvSpPr>
        <p:spPr>
          <a:xfrm>
            <a:off x="7603200" y="180000"/>
            <a:ext cx="4410734" cy="6498000"/>
          </a:xfrm>
          <a:custGeom>
            <a:avLst/>
            <a:gdLst>
              <a:gd name="connsiteX0" fmla="*/ 0 w 4408944"/>
              <a:gd name="connsiteY0" fmla="*/ 0 h 6488358"/>
              <a:gd name="connsiteX1" fmla="*/ 4408944 w 4408944"/>
              <a:gd name="connsiteY1" fmla="*/ 0 h 6488358"/>
              <a:gd name="connsiteX2" fmla="*/ 4408944 w 4408944"/>
              <a:gd name="connsiteY2" fmla="*/ 6488358 h 6488358"/>
              <a:gd name="connsiteX3" fmla="*/ 0 w 4408944"/>
              <a:gd name="connsiteY3" fmla="*/ 6488358 h 6488358"/>
              <a:gd name="connsiteX4" fmla="*/ 0 w 4408944"/>
              <a:gd name="connsiteY4" fmla="*/ 0 h 6488358"/>
              <a:gd name="connsiteX0" fmla="*/ 0 w 4408944"/>
              <a:gd name="connsiteY0" fmla="*/ 2612 h 6490970"/>
              <a:gd name="connsiteX1" fmla="*/ 1703017 w 4408944"/>
              <a:gd name="connsiteY1" fmla="*/ 0 h 6490970"/>
              <a:gd name="connsiteX2" fmla="*/ 4408944 w 4408944"/>
              <a:gd name="connsiteY2" fmla="*/ 2612 h 6490970"/>
              <a:gd name="connsiteX3" fmla="*/ 4408944 w 4408944"/>
              <a:gd name="connsiteY3" fmla="*/ 6490970 h 6490970"/>
              <a:gd name="connsiteX4" fmla="*/ 0 w 4408944"/>
              <a:gd name="connsiteY4" fmla="*/ 6490970 h 6490970"/>
              <a:gd name="connsiteX5" fmla="*/ 0 w 4408944"/>
              <a:gd name="connsiteY5" fmla="*/ 2612 h 6490970"/>
              <a:gd name="connsiteX0" fmla="*/ 399196 w 4808140"/>
              <a:gd name="connsiteY0" fmla="*/ 481490 h 6969848"/>
              <a:gd name="connsiteX1" fmla="*/ 2102213 w 4808140"/>
              <a:gd name="connsiteY1" fmla="*/ 478878 h 6969848"/>
              <a:gd name="connsiteX2" fmla="*/ 4808140 w 4808140"/>
              <a:gd name="connsiteY2" fmla="*/ 481490 h 6969848"/>
              <a:gd name="connsiteX3" fmla="*/ 4808140 w 4808140"/>
              <a:gd name="connsiteY3" fmla="*/ 6969848 h 6969848"/>
              <a:gd name="connsiteX4" fmla="*/ 399196 w 4808140"/>
              <a:gd name="connsiteY4" fmla="*/ 6969848 h 6969848"/>
              <a:gd name="connsiteX5" fmla="*/ 399196 w 4808140"/>
              <a:gd name="connsiteY5" fmla="*/ 481490 h 6969848"/>
              <a:gd name="connsiteX0" fmla="*/ 707025 w 4696869"/>
              <a:gd name="connsiteY0" fmla="*/ 2450537 h 6490970"/>
              <a:gd name="connsiteX1" fmla="*/ 1990942 w 4696869"/>
              <a:gd name="connsiteY1" fmla="*/ 0 h 6490970"/>
              <a:gd name="connsiteX2" fmla="*/ 4696869 w 4696869"/>
              <a:gd name="connsiteY2" fmla="*/ 2612 h 6490970"/>
              <a:gd name="connsiteX3" fmla="*/ 4696869 w 4696869"/>
              <a:gd name="connsiteY3" fmla="*/ 6490970 h 6490970"/>
              <a:gd name="connsiteX4" fmla="*/ 287925 w 4696869"/>
              <a:gd name="connsiteY4" fmla="*/ 6490970 h 6490970"/>
              <a:gd name="connsiteX5" fmla="*/ 707025 w 4696869"/>
              <a:gd name="connsiteY5" fmla="*/ 2450537 h 6490970"/>
              <a:gd name="connsiteX0" fmla="*/ 707025 w 4696869"/>
              <a:gd name="connsiteY0" fmla="*/ 2450537 h 6490970"/>
              <a:gd name="connsiteX1" fmla="*/ 1990942 w 4696869"/>
              <a:gd name="connsiteY1" fmla="*/ 0 h 6490970"/>
              <a:gd name="connsiteX2" fmla="*/ 4696869 w 4696869"/>
              <a:gd name="connsiteY2" fmla="*/ 2612 h 6490970"/>
              <a:gd name="connsiteX3" fmla="*/ 4696869 w 4696869"/>
              <a:gd name="connsiteY3" fmla="*/ 6490970 h 6490970"/>
              <a:gd name="connsiteX4" fmla="*/ 287925 w 4696869"/>
              <a:gd name="connsiteY4" fmla="*/ 6490970 h 6490970"/>
              <a:gd name="connsiteX5" fmla="*/ 707025 w 4696869"/>
              <a:gd name="connsiteY5" fmla="*/ 2450537 h 6490970"/>
              <a:gd name="connsiteX0" fmla="*/ 420890 w 4410734"/>
              <a:gd name="connsiteY0" fmla="*/ 2450537 h 6490970"/>
              <a:gd name="connsiteX1" fmla="*/ 1704807 w 4410734"/>
              <a:gd name="connsiteY1" fmla="*/ 0 h 6490970"/>
              <a:gd name="connsiteX2" fmla="*/ 4410734 w 4410734"/>
              <a:gd name="connsiteY2" fmla="*/ 2612 h 6490970"/>
              <a:gd name="connsiteX3" fmla="*/ 4410734 w 4410734"/>
              <a:gd name="connsiteY3" fmla="*/ 6490970 h 6490970"/>
              <a:gd name="connsiteX4" fmla="*/ 1790 w 4410734"/>
              <a:gd name="connsiteY4" fmla="*/ 6490970 h 6490970"/>
              <a:gd name="connsiteX5" fmla="*/ 420890 w 4410734"/>
              <a:gd name="connsiteY5" fmla="*/ 2450537 h 649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0734" h="6490970">
                <a:moveTo>
                  <a:pt x="420890" y="2450537"/>
                </a:moveTo>
                <a:cubicBezTo>
                  <a:pt x="704726" y="1368709"/>
                  <a:pt x="1192233" y="476250"/>
                  <a:pt x="1704807" y="0"/>
                </a:cubicBezTo>
                <a:lnTo>
                  <a:pt x="4410734" y="2612"/>
                </a:lnTo>
                <a:lnTo>
                  <a:pt x="4410734" y="6490970"/>
                </a:lnTo>
                <a:lnTo>
                  <a:pt x="1790" y="6490970"/>
                </a:lnTo>
                <a:cubicBezTo>
                  <a:pt x="-18659" y="5206377"/>
                  <a:pt x="137054" y="3532365"/>
                  <a:pt x="420890" y="2450537"/>
                </a:cubicBezTo>
                <a:close/>
              </a:path>
            </a:pathLst>
          </a:custGeom>
          <a:solidFill>
            <a:schemeClr val="bg1">
              <a:lumMod val="95000"/>
            </a:schemeClr>
          </a:solidFill>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Tree>
    <p:extLst>
      <p:ext uri="{BB962C8B-B14F-4D97-AF65-F5344CB8AC3E}">
        <p14:creationId xmlns:p14="http://schemas.microsoft.com/office/powerpoint/2010/main" val="129863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ain otsikko" preserve="1" userDrawn="1">
  <p:cSld name="only_title">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34B3679A-A389-400D-A744-C43C22701232}"/>
              </a:ext>
            </a:extLst>
          </p:cNvPr>
          <p:cNvSpPr>
            <a:spLocks noGrp="1"/>
          </p:cNvSpPr>
          <p:nvPr>
            <p:ph type="title"/>
          </p:nvPr>
        </p:nvSpPr>
        <p:spPr/>
        <p:txBody>
          <a:bodyPr/>
          <a:lstStyle/>
          <a:p>
            <a:r>
              <a:rPr lang="fi-FI"/>
              <a:t>Muokkaa ots. perustyyl. napsautt.</a:t>
            </a:r>
          </a:p>
        </p:txBody>
      </p:sp>
      <p:sp>
        <p:nvSpPr>
          <p:cNvPr id="10" name="Dian numeron paikkamerkki 5">
            <a:extLst>
              <a:ext uri="{FF2B5EF4-FFF2-40B4-BE49-F238E27FC236}">
                <a16:creationId xmlns:a16="http://schemas.microsoft.com/office/drawing/2014/main" id="{EF9C706D-5C6A-42FA-B522-02CB8028F453}"/>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11" name="Päivämäärän paikkamerkki 3">
            <a:extLst>
              <a:ext uri="{FF2B5EF4-FFF2-40B4-BE49-F238E27FC236}">
                <a16:creationId xmlns:a16="http://schemas.microsoft.com/office/drawing/2014/main" id="{A08CEC9F-7456-473A-8F4A-6918F37BC32E}"/>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12" name="Alatunnisteen paikkamerkki 4">
            <a:extLst>
              <a:ext uri="{FF2B5EF4-FFF2-40B4-BE49-F238E27FC236}">
                <a16:creationId xmlns:a16="http://schemas.microsoft.com/office/drawing/2014/main" id="{9A5411A7-57B3-491D-9820-EBA16DCC412B}"/>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187092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yhjä" type="blank" preserve="1">
  <p:cSld name="kml_blank">
    <p:spTree>
      <p:nvGrpSpPr>
        <p:cNvPr id="1" name=""/>
        <p:cNvGrpSpPr/>
        <p:nvPr/>
      </p:nvGrpSpPr>
      <p:grpSpPr>
        <a:xfrm>
          <a:off x="0" y="0"/>
          <a:ext cx="0" cy="0"/>
          <a:chOff x="0" y="0"/>
          <a:chExt cx="0" cy="0"/>
        </a:xfrm>
      </p:grpSpPr>
      <p:sp>
        <p:nvSpPr>
          <p:cNvPr id="8" name="Dian numeron paikkamerkki 5">
            <a:extLst>
              <a:ext uri="{FF2B5EF4-FFF2-40B4-BE49-F238E27FC236}">
                <a16:creationId xmlns:a16="http://schemas.microsoft.com/office/drawing/2014/main" id="{CB941E6F-111D-4022-8CFD-1CC1B2ADB7ED}"/>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9" name="Päivämäärän paikkamerkki 3">
            <a:extLst>
              <a:ext uri="{FF2B5EF4-FFF2-40B4-BE49-F238E27FC236}">
                <a16:creationId xmlns:a16="http://schemas.microsoft.com/office/drawing/2014/main" id="{3A4A4694-9735-4EF6-8D9E-9C60AE285363}"/>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10" name="Alatunnisteen paikkamerkki 4">
            <a:extLst>
              <a:ext uri="{FF2B5EF4-FFF2-40B4-BE49-F238E27FC236}">
                <a16:creationId xmlns:a16="http://schemas.microsoft.com/office/drawing/2014/main" id="{78F21DE0-9EC0-4B8E-AE3C-CC8F7C9E3838}"/>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6741443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Lopetus" type="title" preserve="1">
  <p:cSld name="endpage_1">
    <p:spTree>
      <p:nvGrpSpPr>
        <p:cNvPr id="1" name=""/>
        <p:cNvGrpSpPr/>
        <p:nvPr/>
      </p:nvGrpSpPr>
      <p:grpSpPr>
        <a:xfrm>
          <a:off x="0" y="0"/>
          <a:ext cx="0" cy="0"/>
          <a:chOff x="0" y="0"/>
          <a:chExt cx="0" cy="0"/>
        </a:xfrm>
      </p:grpSpPr>
      <p:sp>
        <p:nvSpPr>
          <p:cNvPr id="11" name="Freeform 13">
            <a:extLst>
              <a:ext uri="{FF2B5EF4-FFF2-40B4-BE49-F238E27FC236}">
                <a16:creationId xmlns:a16="http://schemas.microsoft.com/office/drawing/2014/main" id="{E1153FAC-44DF-431E-A26D-60482F426736}"/>
              </a:ext>
              <a:ext uri="{C183D7F6-B498-43B3-948B-1728B52AA6E4}">
                <adec:decorative xmlns:adec="http://schemas.microsoft.com/office/drawing/2017/decorative" val="1"/>
              </a:ext>
            </a:extLst>
          </p:cNvPr>
          <p:cNvSpPr>
            <a:spLocks/>
          </p:cNvSpPr>
          <p:nvPr userDrawn="1"/>
        </p:nvSpPr>
        <p:spPr bwMode="auto">
          <a:xfrm>
            <a:off x="178632" y="180000"/>
            <a:ext cx="11834341" cy="4639603"/>
          </a:xfrm>
          <a:custGeom>
            <a:avLst/>
            <a:gdLst>
              <a:gd name="T0" fmla="*/ 32870 w 32870"/>
              <a:gd name="T1" fmla="*/ 11160 h 12864"/>
              <a:gd name="T2" fmla="*/ 32870 w 32870"/>
              <a:gd name="T3" fmla="*/ 0 h 12864"/>
              <a:gd name="T4" fmla="*/ 11591 w 32870"/>
              <a:gd name="T5" fmla="*/ 0 h 12864"/>
              <a:gd name="T6" fmla="*/ 0 w 32870"/>
              <a:gd name="T7" fmla="*/ 4209 h 12864"/>
              <a:gd name="T8" fmla="*/ 0 w 32870"/>
              <a:gd name="T9" fmla="*/ 12864 h 12864"/>
              <a:gd name="T10" fmla="*/ 13779 w 32870"/>
              <a:gd name="T11" fmla="*/ 10654 h 12864"/>
              <a:gd name="T12" fmla="*/ 32870 w 32870"/>
              <a:gd name="T13" fmla="*/ 10638 h 12864"/>
              <a:gd name="T14" fmla="*/ 32870 w 32870"/>
              <a:gd name="T15" fmla="*/ 11160 h 12864"/>
              <a:gd name="connsiteX0" fmla="*/ 32870 w 32870"/>
              <a:gd name="connsiteY0" fmla="*/ 11160 h 13093"/>
              <a:gd name="connsiteX1" fmla="*/ 32870 w 32870"/>
              <a:gd name="connsiteY1" fmla="*/ 0 h 13093"/>
              <a:gd name="connsiteX2" fmla="*/ 11591 w 32870"/>
              <a:gd name="connsiteY2" fmla="*/ 0 h 13093"/>
              <a:gd name="connsiteX3" fmla="*/ 0 w 32870"/>
              <a:gd name="connsiteY3" fmla="*/ 4209 h 13093"/>
              <a:gd name="connsiteX4" fmla="*/ 0 w 32870"/>
              <a:gd name="connsiteY4" fmla="*/ 12864 h 13093"/>
              <a:gd name="connsiteX5" fmla="*/ 32870 w 32870"/>
              <a:gd name="connsiteY5" fmla="*/ 10638 h 13093"/>
              <a:gd name="connsiteX6" fmla="*/ 32870 w 32870"/>
              <a:gd name="connsiteY6" fmla="*/ 11160 h 13093"/>
              <a:gd name="connsiteX0" fmla="*/ 32870 w 32870"/>
              <a:gd name="connsiteY0" fmla="*/ 11160 h 12864"/>
              <a:gd name="connsiteX1" fmla="*/ 32870 w 32870"/>
              <a:gd name="connsiteY1" fmla="*/ 0 h 12864"/>
              <a:gd name="connsiteX2" fmla="*/ 11591 w 32870"/>
              <a:gd name="connsiteY2" fmla="*/ 0 h 12864"/>
              <a:gd name="connsiteX3" fmla="*/ 0 w 32870"/>
              <a:gd name="connsiteY3" fmla="*/ 4209 h 12864"/>
              <a:gd name="connsiteX4" fmla="*/ 0 w 32870"/>
              <a:gd name="connsiteY4" fmla="*/ 12864 h 12864"/>
              <a:gd name="connsiteX5" fmla="*/ 32870 w 32870"/>
              <a:gd name="connsiteY5" fmla="*/ 10638 h 12864"/>
              <a:gd name="connsiteX6" fmla="*/ 32870 w 32870"/>
              <a:gd name="connsiteY6" fmla="*/ 11160 h 12864"/>
              <a:gd name="connsiteX0" fmla="*/ 32870 w 32870"/>
              <a:gd name="connsiteY0" fmla="*/ 10638 h 12864"/>
              <a:gd name="connsiteX1" fmla="*/ 32870 w 32870"/>
              <a:gd name="connsiteY1" fmla="*/ 0 h 12864"/>
              <a:gd name="connsiteX2" fmla="*/ 11591 w 32870"/>
              <a:gd name="connsiteY2" fmla="*/ 0 h 12864"/>
              <a:gd name="connsiteX3" fmla="*/ 0 w 32870"/>
              <a:gd name="connsiteY3" fmla="*/ 4209 h 12864"/>
              <a:gd name="connsiteX4" fmla="*/ 0 w 32870"/>
              <a:gd name="connsiteY4" fmla="*/ 12864 h 12864"/>
              <a:gd name="connsiteX5" fmla="*/ 32870 w 32870"/>
              <a:gd name="connsiteY5" fmla="*/ 10638 h 12864"/>
              <a:gd name="connsiteX0" fmla="*/ 32870 w 32870"/>
              <a:gd name="connsiteY0" fmla="*/ 10638 h 12864"/>
              <a:gd name="connsiteX1" fmla="*/ 32870 w 32870"/>
              <a:gd name="connsiteY1" fmla="*/ 0 h 12864"/>
              <a:gd name="connsiteX2" fmla="*/ 11591 w 32870"/>
              <a:gd name="connsiteY2" fmla="*/ 0 h 12864"/>
              <a:gd name="connsiteX3" fmla="*/ 0 w 32870"/>
              <a:gd name="connsiteY3" fmla="*/ 4209 h 12864"/>
              <a:gd name="connsiteX4" fmla="*/ 0 w 32870"/>
              <a:gd name="connsiteY4" fmla="*/ 12864 h 12864"/>
              <a:gd name="connsiteX5" fmla="*/ 32870 w 32870"/>
              <a:gd name="connsiteY5" fmla="*/ 10638 h 1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70" h="12864">
                <a:moveTo>
                  <a:pt x="32870" y="10638"/>
                </a:moveTo>
                <a:lnTo>
                  <a:pt x="32870" y="0"/>
                </a:lnTo>
                <a:lnTo>
                  <a:pt x="11591" y="0"/>
                </a:lnTo>
                <a:cubicBezTo>
                  <a:pt x="10879" y="2578"/>
                  <a:pt x="7831" y="4511"/>
                  <a:pt x="0" y="4209"/>
                </a:cubicBezTo>
                <a:lnTo>
                  <a:pt x="0" y="12864"/>
                </a:lnTo>
                <a:cubicBezTo>
                  <a:pt x="65" y="12881"/>
                  <a:pt x="32861" y="10626"/>
                  <a:pt x="32870" y="10638"/>
                </a:cubicBezTo>
                <a:close/>
              </a:path>
            </a:pathLst>
          </a:custGeom>
          <a:solidFill>
            <a:srgbClr val="0038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9" name="Freeform 12">
            <a:extLst>
              <a:ext uri="{FF2B5EF4-FFF2-40B4-BE49-F238E27FC236}">
                <a16:creationId xmlns:a16="http://schemas.microsoft.com/office/drawing/2014/main" id="{05F8CEAE-2B96-485D-B411-8B7C510B05C6}"/>
              </a:ext>
              <a:ext uri="{C183D7F6-B498-43B3-948B-1728B52AA6E4}">
                <adec:decorative xmlns:adec="http://schemas.microsoft.com/office/drawing/2017/decorative" val="1"/>
              </a:ext>
            </a:extLst>
          </p:cNvPr>
          <p:cNvSpPr>
            <a:spLocks/>
          </p:cNvSpPr>
          <p:nvPr userDrawn="1"/>
        </p:nvSpPr>
        <p:spPr bwMode="auto">
          <a:xfrm>
            <a:off x="178632" y="4016534"/>
            <a:ext cx="11834341" cy="2661466"/>
          </a:xfrm>
          <a:custGeom>
            <a:avLst/>
            <a:gdLst>
              <a:gd name="T0" fmla="*/ 0 w 32870"/>
              <a:gd name="T1" fmla="*/ 2226 h 7380"/>
              <a:gd name="T2" fmla="*/ 0 w 32870"/>
              <a:gd name="T3" fmla="*/ 7380 h 7380"/>
              <a:gd name="T4" fmla="*/ 14422 w 32870"/>
              <a:gd name="T5" fmla="*/ 4565 h 7380"/>
              <a:gd name="T6" fmla="*/ 32870 w 32870"/>
              <a:gd name="T7" fmla="*/ 4560 h 7380"/>
              <a:gd name="T8" fmla="*/ 32870 w 32870"/>
              <a:gd name="T9" fmla="*/ 0 h 7380"/>
              <a:gd name="T10" fmla="*/ 13779 w 32870"/>
              <a:gd name="T11" fmla="*/ 16 h 7380"/>
              <a:gd name="T12" fmla="*/ 0 w 32870"/>
              <a:gd name="T13" fmla="*/ 2226 h 7380"/>
            </a:gdLst>
            <a:ahLst/>
            <a:cxnLst>
              <a:cxn ang="0">
                <a:pos x="T0" y="T1"/>
              </a:cxn>
              <a:cxn ang="0">
                <a:pos x="T2" y="T3"/>
              </a:cxn>
              <a:cxn ang="0">
                <a:pos x="T4" y="T5"/>
              </a:cxn>
              <a:cxn ang="0">
                <a:pos x="T6" y="T7"/>
              </a:cxn>
              <a:cxn ang="0">
                <a:pos x="T8" y="T9"/>
              </a:cxn>
              <a:cxn ang="0">
                <a:pos x="T10" y="T11"/>
              </a:cxn>
              <a:cxn ang="0">
                <a:pos x="T12" y="T13"/>
              </a:cxn>
            </a:cxnLst>
            <a:rect l="0" t="0" r="r" b="b"/>
            <a:pathLst>
              <a:path w="32870" h="7380">
                <a:moveTo>
                  <a:pt x="0" y="2226"/>
                </a:moveTo>
                <a:lnTo>
                  <a:pt x="0" y="7380"/>
                </a:lnTo>
                <a:cubicBezTo>
                  <a:pt x="4241" y="4951"/>
                  <a:pt x="10659" y="4560"/>
                  <a:pt x="14422" y="4565"/>
                </a:cubicBezTo>
                <a:cubicBezTo>
                  <a:pt x="15294" y="4566"/>
                  <a:pt x="23963" y="4563"/>
                  <a:pt x="32870" y="4560"/>
                </a:cubicBezTo>
                <a:lnTo>
                  <a:pt x="32870" y="0"/>
                </a:lnTo>
                <a:cubicBezTo>
                  <a:pt x="23927" y="3"/>
                  <a:pt x="15112" y="8"/>
                  <a:pt x="13779" y="16"/>
                </a:cubicBezTo>
                <a:cubicBezTo>
                  <a:pt x="7620" y="56"/>
                  <a:pt x="3156" y="876"/>
                  <a:pt x="0" y="2226"/>
                </a:cubicBezTo>
                <a:close/>
              </a:path>
            </a:pathLst>
          </a:custGeom>
          <a:solidFill>
            <a:srgbClr val="577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A64E3C18-FA14-4185-BE65-FDB45FD88D66}"/>
              </a:ext>
            </a:extLst>
          </p:cNvPr>
          <p:cNvSpPr>
            <a:spLocks noGrp="1"/>
          </p:cNvSpPr>
          <p:nvPr>
            <p:ph type="ctrTitle" hasCustomPrompt="1"/>
          </p:nvPr>
        </p:nvSpPr>
        <p:spPr>
          <a:xfrm>
            <a:off x="3012948" y="1755647"/>
            <a:ext cx="8193024" cy="1170923"/>
          </a:xfrm>
        </p:spPr>
        <p:txBody>
          <a:bodyPr anchor="b" anchorCtr="0"/>
          <a:lstStyle>
            <a:lvl1pPr algn="r">
              <a:lnSpc>
                <a:spcPct val="95000"/>
              </a:lnSpc>
              <a:defRPr sz="3600">
                <a:solidFill>
                  <a:schemeClr val="bg1"/>
                </a:solidFill>
              </a:defRPr>
            </a:lvl1pPr>
          </a:lstStyle>
          <a:p>
            <a:r>
              <a:rPr lang="en-GB" err="1"/>
              <a:t>Loppunosto</a:t>
            </a:r>
            <a:r>
              <a:rPr lang="en-GB"/>
              <a:t> / </a:t>
            </a:r>
            <a:r>
              <a:rPr lang="en-GB" err="1"/>
              <a:t>kehoitus</a:t>
            </a:r>
            <a:r>
              <a:rPr lang="en-GB"/>
              <a:t> </a:t>
            </a:r>
            <a:endParaRPr lang="fi-FI"/>
          </a:p>
        </p:txBody>
      </p:sp>
      <p:sp>
        <p:nvSpPr>
          <p:cNvPr id="3" name="Alaotsikko 2">
            <a:extLst>
              <a:ext uri="{FF2B5EF4-FFF2-40B4-BE49-F238E27FC236}">
                <a16:creationId xmlns:a16="http://schemas.microsoft.com/office/drawing/2014/main" id="{433C471F-8838-4C25-8EB0-AD6B71B38A69}"/>
              </a:ext>
            </a:extLst>
          </p:cNvPr>
          <p:cNvSpPr>
            <a:spLocks noGrp="1"/>
          </p:cNvSpPr>
          <p:nvPr>
            <p:ph type="subTitle" idx="1" hasCustomPrompt="1"/>
          </p:nvPr>
        </p:nvSpPr>
        <p:spPr>
          <a:xfrm>
            <a:off x="3012948" y="4375404"/>
            <a:ext cx="8193024" cy="891540"/>
          </a:xfrm>
        </p:spPr>
        <p:txBody>
          <a:bodyPr anchor="ctr" anchorCtr="0"/>
          <a:lstStyle>
            <a:lvl1pPr marL="0" indent="0" algn="r">
              <a:lnSpc>
                <a:spcPct val="110000"/>
              </a:lnSpc>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Esittäjän sähköpostiosoite, tasaus oikeaan reunaan</a:t>
            </a:r>
            <a:br>
              <a:rPr lang="fi-FI"/>
            </a:br>
            <a:r>
              <a:rPr lang="fi-FI"/>
              <a:t>Toinen rivi tarvittaessa</a:t>
            </a:r>
            <a:br>
              <a:rPr lang="fi-FI"/>
            </a:br>
            <a:r>
              <a:rPr lang="fi-FI"/>
              <a:t>ely-keskus.fi</a:t>
            </a:r>
          </a:p>
        </p:txBody>
      </p:sp>
      <p:pic>
        <p:nvPicPr>
          <p:cNvPr id="10" name="Kuva 9" descr="Elinkeino-, liikenne- ja ympäristökeskus logo">
            <a:extLst>
              <a:ext uri="{FF2B5EF4-FFF2-40B4-BE49-F238E27FC236}">
                <a16:creationId xmlns:a16="http://schemas.microsoft.com/office/drawing/2014/main" id="{BCDB66CB-32B3-4919-96E8-5955B8D699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897" y="453334"/>
            <a:ext cx="2538989" cy="652273"/>
          </a:xfrm>
          <a:prstGeom prst="rect">
            <a:avLst/>
          </a:prstGeom>
        </p:spPr>
      </p:pic>
    </p:spTree>
    <p:extLst>
      <p:ext uri="{BB962C8B-B14F-4D97-AF65-F5344CB8AC3E}">
        <p14:creationId xmlns:p14="http://schemas.microsoft.com/office/powerpoint/2010/main" val="4048083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Otsikkodia 3" preserve="1" userDrawn="1">
  <p:cSld name="title_3">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19E26A5B-0527-2A40-8198-D97AB2849A7A}"/>
              </a:ext>
              <a:ext uri="{C183D7F6-B498-43B3-948B-1728B52AA6E4}">
                <adec:decorative xmlns:adec="http://schemas.microsoft.com/office/drawing/2017/decorative" val="1"/>
              </a:ext>
            </a:extLst>
          </p:cNvPr>
          <p:cNvSpPr>
            <a:spLocks/>
          </p:cNvSpPr>
          <p:nvPr userDrawn="1"/>
        </p:nvSpPr>
        <p:spPr bwMode="auto">
          <a:xfrm>
            <a:off x="178630" y="180000"/>
            <a:ext cx="11834343" cy="5653369"/>
          </a:xfrm>
          <a:custGeom>
            <a:avLst/>
            <a:gdLst>
              <a:gd name="connsiteX0" fmla="*/ 4173164 w 11834343"/>
              <a:gd name="connsiteY0" fmla="*/ 0 h 5653369"/>
              <a:gd name="connsiteX1" fmla="*/ 11834343 w 11834343"/>
              <a:gd name="connsiteY1" fmla="*/ 0 h 5653369"/>
              <a:gd name="connsiteX2" fmla="*/ 11834343 w 11834343"/>
              <a:gd name="connsiteY2" fmla="*/ 613369 h 5653369"/>
              <a:gd name="connsiteX3" fmla="*/ 11834343 w 11834343"/>
              <a:gd name="connsiteY3" fmla="*/ 3830951 h 5653369"/>
              <a:gd name="connsiteX4" fmla="*/ 11834343 w 11834343"/>
              <a:gd name="connsiteY4" fmla="*/ 4781242 h 5653369"/>
              <a:gd name="connsiteX5" fmla="*/ 2 w 11834343"/>
              <a:gd name="connsiteY5" fmla="*/ 5653369 h 5653369"/>
              <a:gd name="connsiteX6" fmla="*/ 2 w 11834343"/>
              <a:gd name="connsiteY6" fmla="*/ 4632577 h 5653369"/>
              <a:gd name="connsiteX7" fmla="*/ 2 w 11834343"/>
              <a:gd name="connsiteY7" fmla="*/ 2262418 h 5653369"/>
              <a:gd name="connsiteX8" fmla="*/ 2 w 11834343"/>
              <a:gd name="connsiteY8" fmla="*/ 1515743 h 5653369"/>
              <a:gd name="connsiteX9" fmla="*/ 4173164 w 11834343"/>
              <a:gd name="connsiteY9" fmla="*/ 0 h 5653369"/>
              <a:gd name="connsiteX0" fmla="*/ 4173164 w 11834343"/>
              <a:gd name="connsiteY0" fmla="*/ 0 h 5653369"/>
              <a:gd name="connsiteX1" fmla="*/ 11834343 w 11834343"/>
              <a:gd name="connsiteY1" fmla="*/ 0 h 5653369"/>
              <a:gd name="connsiteX2" fmla="*/ 11834343 w 11834343"/>
              <a:gd name="connsiteY2" fmla="*/ 613369 h 5653369"/>
              <a:gd name="connsiteX3" fmla="*/ 11834343 w 11834343"/>
              <a:gd name="connsiteY3" fmla="*/ 3830951 h 5653369"/>
              <a:gd name="connsiteX4" fmla="*/ 11834343 w 11834343"/>
              <a:gd name="connsiteY4" fmla="*/ 4781242 h 5653369"/>
              <a:gd name="connsiteX5" fmla="*/ 2 w 11834343"/>
              <a:gd name="connsiteY5" fmla="*/ 5653369 h 5653369"/>
              <a:gd name="connsiteX6" fmla="*/ 2 w 11834343"/>
              <a:gd name="connsiteY6" fmla="*/ 2262418 h 5653369"/>
              <a:gd name="connsiteX7" fmla="*/ 2 w 11834343"/>
              <a:gd name="connsiteY7" fmla="*/ 1515743 h 5653369"/>
              <a:gd name="connsiteX8" fmla="*/ 4173164 w 11834343"/>
              <a:gd name="connsiteY8" fmla="*/ 0 h 5653369"/>
              <a:gd name="connsiteX0" fmla="*/ 4173164 w 11834343"/>
              <a:gd name="connsiteY0" fmla="*/ 0 h 5653369"/>
              <a:gd name="connsiteX1" fmla="*/ 11834343 w 11834343"/>
              <a:gd name="connsiteY1" fmla="*/ 0 h 5653369"/>
              <a:gd name="connsiteX2" fmla="*/ 11834343 w 11834343"/>
              <a:gd name="connsiteY2" fmla="*/ 613369 h 5653369"/>
              <a:gd name="connsiteX3" fmla="*/ 11834343 w 11834343"/>
              <a:gd name="connsiteY3" fmla="*/ 3830951 h 5653369"/>
              <a:gd name="connsiteX4" fmla="*/ 11834343 w 11834343"/>
              <a:gd name="connsiteY4" fmla="*/ 4781242 h 5653369"/>
              <a:gd name="connsiteX5" fmla="*/ 2 w 11834343"/>
              <a:gd name="connsiteY5" fmla="*/ 5653369 h 5653369"/>
              <a:gd name="connsiteX6" fmla="*/ 2 w 11834343"/>
              <a:gd name="connsiteY6" fmla="*/ 1515743 h 5653369"/>
              <a:gd name="connsiteX7" fmla="*/ 4173164 w 11834343"/>
              <a:gd name="connsiteY7" fmla="*/ 0 h 5653369"/>
              <a:gd name="connsiteX0" fmla="*/ 4173164 w 11834343"/>
              <a:gd name="connsiteY0" fmla="*/ 0 h 5653369"/>
              <a:gd name="connsiteX1" fmla="*/ 11834343 w 11834343"/>
              <a:gd name="connsiteY1" fmla="*/ 0 h 5653369"/>
              <a:gd name="connsiteX2" fmla="*/ 11834343 w 11834343"/>
              <a:gd name="connsiteY2" fmla="*/ 613369 h 5653369"/>
              <a:gd name="connsiteX3" fmla="*/ 11834343 w 11834343"/>
              <a:gd name="connsiteY3" fmla="*/ 4781242 h 5653369"/>
              <a:gd name="connsiteX4" fmla="*/ 2 w 11834343"/>
              <a:gd name="connsiteY4" fmla="*/ 5653369 h 5653369"/>
              <a:gd name="connsiteX5" fmla="*/ 2 w 11834343"/>
              <a:gd name="connsiteY5" fmla="*/ 1515743 h 5653369"/>
              <a:gd name="connsiteX6" fmla="*/ 4173164 w 11834343"/>
              <a:gd name="connsiteY6" fmla="*/ 0 h 5653369"/>
              <a:gd name="connsiteX0" fmla="*/ 4173164 w 11834343"/>
              <a:gd name="connsiteY0" fmla="*/ 0 h 5653369"/>
              <a:gd name="connsiteX1" fmla="*/ 11834343 w 11834343"/>
              <a:gd name="connsiteY1" fmla="*/ 0 h 5653369"/>
              <a:gd name="connsiteX2" fmla="*/ 11834343 w 11834343"/>
              <a:gd name="connsiteY2" fmla="*/ 4781242 h 5653369"/>
              <a:gd name="connsiteX3" fmla="*/ 2 w 11834343"/>
              <a:gd name="connsiteY3" fmla="*/ 5653369 h 5653369"/>
              <a:gd name="connsiteX4" fmla="*/ 2 w 11834343"/>
              <a:gd name="connsiteY4" fmla="*/ 1515743 h 5653369"/>
              <a:gd name="connsiteX5" fmla="*/ 4173164 w 11834343"/>
              <a:gd name="connsiteY5" fmla="*/ 0 h 5653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4343" h="5653369">
                <a:moveTo>
                  <a:pt x="4173164" y="0"/>
                </a:moveTo>
                <a:lnTo>
                  <a:pt x="11834343" y="0"/>
                </a:lnTo>
                <a:lnTo>
                  <a:pt x="11834343" y="4781242"/>
                </a:lnTo>
                <a:cubicBezTo>
                  <a:pt x="11819942" y="4767138"/>
                  <a:pt x="-5758" y="5651802"/>
                  <a:pt x="2" y="5653369"/>
                </a:cubicBezTo>
                <a:lnTo>
                  <a:pt x="2" y="1515743"/>
                </a:lnTo>
                <a:cubicBezTo>
                  <a:pt x="2819434" y="1624499"/>
                  <a:pt x="3916820" y="928388"/>
                  <a:pt x="4173164" y="0"/>
                </a:cubicBezTo>
                <a:close/>
              </a:path>
            </a:pathLst>
          </a:custGeom>
          <a:solidFill>
            <a:srgbClr val="0038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fi-FI"/>
          </a:p>
        </p:txBody>
      </p:sp>
      <p:sp>
        <p:nvSpPr>
          <p:cNvPr id="13" name="Kuvan paikkamerkki 2">
            <a:extLst>
              <a:ext uri="{FF2B5EF4-FFF2-40B4-BE49-F238E27FC236}">
                <a16:creationId xmlns:a16="http://schemas.microsoft.com/office/drawing/2014/main" id="{BFBF6B36-2C5D-4C96-B600-824137F550F2}"/>
              </a:ext>
              <a:ext uri="{C183D7F6-B498-43B3-948B-1728B52AA6E4}">
                <adec:decorative xmlns:adec="http://schemas.microsoft.com/office/drawing/2017/decorative" val="1"/>
              </a:ext>
            </a:extLst>
          </p:cNvPr>
          <p:cNvSpPr>
            <a:spLocks noGrp="1"/>
          </p:cNvSpPr>
          <p:nvPr>
            <p:ph type="pic" idx="13" hasCustomPrompt="1"/>
          </p:nvPr>
        </p:nvSpPr>
        <p:spPr>
          <a:xfrm>
            <a:off x="178858" y="3996390"/>
            <a:ext cx="11834341" cy="2681610"/>
          </a:xfrm>
          <a:custGeom>
            <a:avLst/>
            <a:gdLst>
              <a:gd name="connsiteX0" fmla="*/ 0 w 11834341"/>
              <a:gd name="connsiteY0" fmla="*/ 0 h 2987423"/>
              <a:gd name="connsiteX1" fmla="*/ 11834341 w 11834341"/>
              <a:gd name="connsiteY1" fmla="*/ 0 h 2987423"/>
              <a:gd name="connsiteX2" fmla="*/ 11834341 w 11834341"/>
              <a:gd name="connsiteY2" fmla="*/ 2987423 h 2987423"/>
              <a:gd name="connsiteX3" fmla="*/ 0 w 11834341"/>
              <a:gd name="connsiteY3" fmla="*/ 2987423 h 2987423"/>
              <a:gd name="connsiteX4" fmla="*/ 0 w 11834341"/>
              <a:gd name="connsiteY4" fmla="*/ 0 h 2987423"/>
              <a:gd name="connsiteX0" fmla="*/ 9467 w 11843808"/>
              <a:gd name="connsiteY0" fmla="*/ 0 h 2987423"/>
              <a:gd name="connsiteX1" fmla="*/ 11843808 w 11843808"/>
              <a:gd name="connsiteY1" fmla="*/ 0 h 2987423"/>
              <a:gd name="connsiteX2" fmla="*/ 11843808 w 11843808"/>
              <a:gd name="connsiteY2" fmla="*/ 2987423 h 2987423"/>
              <a:gd name="connsiteX3" fmla="*/ 9467 w 11843808"/>
              <a:gd name="connsiteY3" fmla="*/ 2987423 h 2987423"/>
              <a:gd name="connsiteX4" fmla="*/ 0 w 11843808"/>
              <a:gd name="connsiteY4" fmla="*/ 1159280 h 2987423"/>
              <a:gd name="connsiteX5" fmla="*/ 9467 w 11843808"/>
              <a:gd name="connsiteY5" fmla="*/ 0 h 2987423"/>
              <a:gd name="connsiteX0" fmla="*/ 9467 w 11843808"/>
              <a:gd name="connsiteY0" fmla="*/ 2008 h 2989431"/>
              <a:gd name="connsiteX1" fmla="*/ 5925312 w 11843808"/>
              <a:gd name="connsiteY1" fmla="*/ 0 h 2989431"/>
              <a:gd name="connsiteX2" fmla="*/ 11843808 w 11843808"/>
              <a:gd name="connsiteY2" fmla="*/ 2008 h 2989431"/>
              <a:gd name="connsiteX3" fmla="*/ 11843808 w 11843808"/>
              <a:gd name="connsiteY3" fmla="*/ 2989431 h 2989431"/>
              <a:gd name="connsiteX4" fmla="*/ 9467 w 11843808"/>
              <a:gd name="connsiteY4" fmla="*/ 2989431 h 2989431"/>
              <a:gd name="connsiteX5" fmla="*/ 0 w 11843808"/>
              <a:gd name="connsiteY5" fmla="*/ 1161288 h 2989431"/>
              <a:gd name="connsiteX6" fmla="*/ 9467 w 11843808"/>
              <a:gd name="connsiteY6" fmla="*/ 2008 h 2989431"/>
              <a:gd name="connsiteX0" fmla="*/ 650 w 11834991"/>
              <a:gd name="connsiteY0" fmla="*/ 2008 h 2989431"/>
              <a:gd name="connsiteX1" fmla="*/ 5916495 w 11834991"/>
              <a:gd name="connsiteY1" fmla="*/ 0 h 2989431"/>
              <a:gd name="connsiteX2" fmla="*/ 11834991 w 11834991"/>
              <a:gd name="connsiteY2" fmla="*/ 2008 h 2989431"/>
              <a:gd name="connsiteX3" fmla="*/ 11834991 w 11834991"/>
              <a:gd name="connsiteY3" fmla="*/ 2989431 h 2989431"/>
              <a:gd name="connsiteX4" fmla="*/ 650 w 11834991"/>
              <a:gd name="connsiteY4" fmla="*/ 2989431 h 2989431"/>
              <a:gd name="connsiteX5" fmla="*/ 3883 w 11834991"/>
              <a:gd name="connsiteY5" fmla="*/ 1164463 h 2989431"/>
              <a:gd name="connsiteX6" fmla="*/ 650 w 11834991"/>
              <a:gd name="connsiteY6" fmla="*/ 2008 h 2989431"/>
              <a:gd name="connsiteX0" fmla="*/ 3883 w 11834991"/>
              <a:gd name="connsiteY0" fmla="*/ 1164463 h 2989431"/>
              <a:gd name="connsiteX1" fmla="*/ 5916495 w 11834991"/>
              <a:gd name="connsiteY1" fmla="*/ 0 h 2989431"/>
              <a:gd name="connsiteX2" fmla="*/ 11834991 w 11834991"/>
              <a:gd name="connsiteY2" fmla="*/ 2008 h 2989431"/>
              <a:gd name="connsiteX3" fmla="*/ 11834991 w 11834991"/>
              <a:gd name="connsiteY3" fmla="*/ 2989431 h 2989431"/>
              <a:gd name="connsiteX4" fmla="*/ 650 w 11834991"/>
              <a:gd name="connsiteY4" fmla="*/ 2989431 h 2989431"/>
              <a:gd name="connsiteX5" fmla="*/ 3883 w 11834991"/>
              <a:gd name="connsiteY5" fmla="*/ 1164463 h 2989431"/>
              <a:gd name="connsiteX0" fmla="*/ 3883 w 11834991"/>
              <a:gd name="connsiteY0" fmla="*/ 1164463 h 2989431"/>
              <a:gd name="connsiteX1" fmla="*/ 5916495 w 11834991"/>
              <a:gd name="connsiteY1" fmla="*/ 0 h 2989431"/>
              <a:gd name="connsiteX2" fmla="*/ 11834991 w 11834991"/>
              <a:gd name="connsiteY2" fmla="*/ 2008 h 2989431"/>
              <a:gd name="connsiteX3" fmla="*/ 11834991 w 11834991"/>
              <a:gd name="connsiteY3" fmla="*/ 2989431 h 2989431"/>
              <a:gd name="connsiteX4" fmla="*/ 650 w 11834991"/>
              <a:gd name="connsiteY4" fmla="*/ 2989431 h 2989431"/>
              <a:gd name="connsiteX5" fmla="*/ 3883 w 11834991"/>
              <a:gd name="connsiteY5" fmla="*/ 1164463 h 2989431"/>
              <a:gd name="connsiteX0" fmla="*/ 3883 w 11834991"/>
              <a:gd name="connsiteY0" fmla="*/ 1164732 h 2989700"/>
              <a:gd name="connsiteX1" fmla="*/ 5916495 w 11834991"/>
              <a:gd name="connsiteY1" fmla="*/ 269 h 2989700"/>
              <a:gd name="connsiteX2" fmla="*/ 11834991 w 11834991"/>
              <a:gd name="connsiteY2" fmla="*/ 2277 h 2989700"/>
              <a:gd name="connsiteX3" fmla="*/ 11834991 w 11834991"/>
              <a:gd name="connsiteY3" fmla="*/ 2989700 h 2989700"/>
              <a:gd name="connsiteX4" fmla="*/ 650 w 11834991"/>
              <a:gd name="connsiteY4" fmla="*/ 2989700 h 2989700"/>
              <a:gd name="connsiteX5" fmla="*/ 3883 w 11834991"/>
              <a:gd name="connsiteY5" fmla="*/ 1164732 h 2989700"/>
              <a:gd name="connsiteX0" fmla="*/ 3883 w 11834991"/>
              <a:gd name="connsiteY0" fmla="*/ 1164463 h 2989431"/>
              <a:gd name="connsiteX1" fmla="*/ 1805336 w 11834991"/>
              <a:gd name="connsiteY1" fmla="*/ 525357 h 2989431"/>
              <a:gd name="connsiteX2" fmla="*/ 5916495 w 11834991"/>
              <a:gd name="connsiteY2" fmla="*/ 0 h 2989431"/>
              <a:gd name="connsiteX3" fmla="*/ 11834991 w 11834991"/>
              <a:gd name="connsiteY3" fmla="*/ 2008 h 2989431"/>
              <a:gd name="connsiteX4" fmla="*/ 11834991 w 11834991"/>
              <a:gd name="connsiteY4" fmla="*/ 2989431 h 2989431"/>
              <a:gd name="connsiteX5" fmla="*/ 650 w 11834991"/>
              <a:gd name="connsiteY5" fmla="*/ 2989431 h 2989431"/>
              <a:gd name="connsiteX6" fmla="*/ 3883 w 11834991"/>
              <a:gd name="connsiteY6" fmla="*/ 1164463 h 2989431"/>
              <a:gd name="connsiteX0" fmla="*/ 3883 w 11834991"/>
              <a:gd name="connsiteY0" fmla="*/ 1164463 h 2989431"/>
              <a:gd name="connsiteX1" fmla="*/ 1758770 w 11834991"/>
              <a:gd name="connsiteY1" fmla="*/ 451274 h 2989431"/>
              <a:gd name="connsiteX2" fmla="*/ 5916495 w 11834991"/>
              <a:gd name="connsiteY2" fmla="*/ 0 h 2989431"/>
              <a:gd name="connsiteX3" fmla="*/ 11834991 w 11834991"/>
              <a:gd name="connsiteY3" fmla="*/ 2008 h 2989431"/>
              <a:gd name="connsiteX4" fmla="*/ 11834991 w 11834991"/>
              <a:gd name="connsiteY4" fmla="*/ 2989431 h 2989431"/>
              <a:gd name="connsiteX5" fmla="*/ 650 w 11834991"/>
              <a:gd name="connsiteY5" fmla="*/ 2989431 h 2989431"/>
              <a:gd name="connsiteX6" fmla="*/ 3883 w 11834991"/>
              <a:gd name="connsiteY6" fmla="*/ 1164463 h 2989431"/>
              <a:gd name="connsiteX0" fmla="*/ 3883 w 11834991"/>
              <a:gd name="connsiteY0" fmla="*/ 1164463 h 2989431"/>
              <a:gd name="connsiteX1" fmla="*/ 1758770 w 11834991"/>
              <a:gd name="connsiteY1" fmla="*/ 451274 h 2989431"/>
              <a:gd name="connsiteX2" fmla="*/ 5916495 w 11834991"/>
              <a:gd name="connsiteY2" fmla="*/ 0 h 2989431"/>
              <a:gd name="connsiteX3" fmla="*/ 11834991 w 11834991"/>
              <a:gd name="connsiteY3" fmla="*/ 2008 h 2989431"/>
              <a:gd name="connsiteX4" fmla="*/ 11834991 w 11834991"/>
              <a:gd name="connsiteY4" fmla="*/ 2989431 h 2989431"/>
              <a:gd name="connsiteX5" fmla="*/ 650 w 11834991"/>
              <a:gd name="connsiteY5" fmla="*/ 2989431 h 2989431"/>
              <a:gd name="connsiteX6" fmla="*/ 3883 w 11834991"/>
              <a:gd name="connsiteY6" fmla="*/ 1164463 h 2989431"/>
              <a:gd name="connsiteX0" fmla="*/ 3883 w 11834991"/>
              <a:gd name="connsiteY0" fmla="*/ 1164463 h 2989431"/>
              <a:gd name="connsiteX1" fmla="*/ 1758770 w 11834991"/>
              <a:gd name="connsiteY1" fmla="*/ 451274 h 2989431"/>
              <a:gd name="connsiteX2" fmla="*/ 5916495 w 11834991"/>
              <a:gd name="connsiteY2" fmla="*/ 0 h 2989431"/>
              <a:gd name="connsiteX3" fmla="*/ 11834991 w 11834991"/>
              <a:gd name="connsiteY3" fmla="*/ 2008 h 2989431"/>
              <a:gd name="connsiteX4" fmla="*/ 11834991 w 11834991"/>
              <a:gd name="connsiteY4" fmla="*/ 2989431 h 2989431"/>
              <a:gd name="connsiteX5" fmla="*/ 650 w 11834991"/>
              <a:gd name="connsiteY5" fmla="*/ 2989431 h 2989431"/>
              <a:gd name="connsiteX6" fmla="*/ 3883 w 11834991"/>
              <a:gd name="connsiteY6" fmla="*/ 1164463 h 2989431"/>
              <a:gd name="connsiteX0" fmla="*/ 3883 w 11834991"/>
              <a:gd name="connsiteY0" fmla="*/ 1166530 h 2991498"/>
              <a:gd name="connsiteX1" fmla="*/ 1758770 w 11834991"/>
              <a:gd name="connsiteY1" fmla="*/ 453341 h 2991498"/>
              <a:gd name="connsiteX2" fmla="*/ 5916495 w 11834991"/>
              <a:gd name="connsiteY2" fmla="*/ 2067 h 2991498"/>
              <a:gd name="connsiteX3" fmla="*/ 11834991 w 11834991"/>
              <a:gd name="connsiteY3" fmla="*/ 4075 h 2991498"/>
              <a:gd name="connsiteX4" fmla="*/ 11834991 w 11834991"/>
              <a:gd name="connsiteY4" fmla="*/ 2991498 h 2991498"/>
              <a:gd name="connsiteX5" fmla="*/ 650 w 11834991"/>
              <a:gd name="connsiteY5" fmla="*/ 2991498 h 2991498"/>
              <a:gd name="connsiteX6" fmla="*/ 3883 w 11834991"/>
              <a:gd name="connsiteY6" fmla="*/ 1166530 h 2991498"/>
              <a:gd name="connsiteX0" fmla="*/ 3883 w 11834991"/>
              <a:gd name="connsiteY0" fmla="*/ 1164834 h 2989802"/>
              <a:gd name="connsiteX1" fmla="*/ 1758770 w 11834991"/>
              <a:gd name="connsiteY1" fmla="*/ 451645 h 2989802"/>
              <a:gd name="connsiteX2" fmla="*/ 5916495 w 11834991"/>
              <a:gd name="connsiteY2" fmla="*/ 371 h 2989802"/>
              <a:gd name="connsiteX3" fmla="*/ 11834991 w 11834991"/>
              <a:gd name="connsiteY3" fmla="*/ 2379 h 2989802"/>
              <a:gd name="connsiteX4" fmla="*/ 11834991 w 11834991"/>
              <a:gd name="connsiteY4" fmla="*/ 2989802 h 2989802"/>
              <a:gd name="connsiteX5" fmla="*/ 650 w 11834991"/>
              <a:gd name="connsiteY5" fmla="*/ 2989802 h 2989802"/>
              <a:gd name="connsiteX6" fmla="*/ 3883 w 11834991"/>
              <a:gd name="connsiteY6" fmla="*/ 1164834 h 2989802"/>
              <a:gd name="connsiteX0" fmla="*/ 3883 w 11834991"/>
              <a:gd name="connsiteY0" fmla="*/ 1164834 h 2989802"/>
              <a:gd name="connsiteX1" fmla="*/ 1758770 w 11834991"/>
              <a:gd name="connsiteY1" fmla="*/ 451645 h 2989802"/>
              <a:gd name="connsiteX2" fmla="*/ 5916495 w 11834991"/>
              <a:gd name="connsiteY2" fmla="*/ 371 h 2989802"/>
              <a:gd name="connsiteX3" fmla="*/ 11834991 w 11834991"/>
              <a:gd name="connsiteY3" fmla="*/ 2379 h 2989802"/>
              <a:gd name="connsiteX4" fmla="*/ 11834991 w 11834991"/>
              <a:gd name="connsiteY4" fmla="*/ 2989802 h 2989802"/>
              <a:gd name="connsiteX5" fmla="*/ 650 w 11834991"/>
              <a:gd name="connsiteY5" fmla="*/ 2989802 h 2989802"/>
              <a:gd name="connsiteX6" fmla="*/ 3883 w 11834991"/>
              <a:gd name="connsiteY6" fmla="*/ 1164834 h 2989802"/>
              <a:gd name="connsiteX0" fmla="*/ 3883 w 11834991"/>
              <a:gd name="connsiteY0" fmla="*/ 1164775 h 2989743"/>
              <a:gd name="connsiteX1" fmla="*/ 1758770 w 11834991"/>
              <a:gd name="connsiteY1" fmla="*/ 451586 h 2989743"/>
              <a:gd name="connsiteX2" fmla="*/ 5916495 w 11834991"/>
              <a:gd name="connsiteY2" fmla="*/ 312 h 2989743"/>
              <a:gd name="connsiteX3" fmla="*/ 11834991 w 11834991"/>
              <a:gd name="connsiteY3" fmla="*/ 2320 h 2989743"/>
              <a:gd name="connsiteX4" fmla="*/ 11834991 w 11834991"/>
              <a:gd name="connsiteY4" fmla="*/ 2989743 h 2989743"/>
              <a:gd name="connsiteX5" fmla="*/ 650 w 11834991"/>
              <a:gd name="connsiteY5" fmla="*/ 2989743 h 2989743"/>
              <a:gd name="connsiteX6" fmla="*/ 3883 w 11834991"/>
              <a:gd name="connsiteY6" fmla="*/ 1164775 h 2989743"/>
              <a:gd name="connsiteX0" fmla="*/ 3883 w 11834991"/>
              <a:gd name="connsiteY0" fmla="*/ 1164880 h 2989848"/>
              <a:gd name="connsiteX1" fmla="*/ 1932336 w 11834991"/>
              <a:gd name="connsiteY1" fmla="*/ 411474 h 2989848"/>
              <a:gd name="connsiteX2" fmla="*/ 5916495 w 11834991"/>
              <a:gd name="connsiteY2" fmla="*/ 417 h 2989848"/>
              <a:gd name="connsiteX3" fmla="*/ 11834991 w 11834991"/>
              <a:gd name="connsiteY3" fmla="*/ 2425 h 2989848"/>
              <a:gd name="connsiteX4" fmla="*/ 11834991 w 11834991"/>
              <a:gd name="connsiteY4" fmla="*/ 2989848 h 2989848"/>
              <a:gd name="connsiteX5" fmla="*/ 650 w 11834991"/>
              <a:gd name="connsiteY5" fmla="*/ 2989848 h 2989848"/>
              <a:gd name="connsiteX6" fmla="*/ 3883 w 11834991"/>
              <a:gd name="connsiteY6" fmla="*/ 1164880 h 2989848"/>
              <a:gd name="connsiteX0" fmla="*/ 3883 w 11834991"/>
              <a:gd name="connsiteY0" fmla="*/ 1164867 h 2989835"/>
              <a:gd name="connsiteX1" fmla="*/ 1932336 w 11834991"/>
              <a:gd name="connsiteY1" fmla="*/ 411461 h 2989835"/>
              <a:gd name="connsiteX2" fmla="*/ 5916495 w 11834991"/>
              <a:gd name="connsiteY2" fmla="*/ 404 h 2989835"/>
              <a:gd name="connsiteX3" fmla="*/ 11834991 w 11834991"/>
              <a:gd name="connsiteY3" fmla="*/ 2412 h 2989835"/>
              <a:gd name="connsiteX4" fmla="*/ 11834991 w 11834991"/>
              <a:gd name="connsiteY4" fmla="*/ 2989835 h 2989835"/>
              <a:gd name="connsiteX5" fmla="*/ 650 w 11834991"/>
              <a:gd name="connsiteY5" fmla="*/ 2989835 h 2989835"/>
              <a:gd name="connsiteX6" fmla="*/ 3883 w 11834991"/>
              <a:gd name="connsiteY6" fmla="*/ 1164867 h 2989835"/>
              <a:gd name="connsiteX0" fmla="*/ 3883 w 11834991"/>
              <a:gd name="connsiteY0" fmla="*/ 1164888 h 2989856"/>
              <a:gd name="connsiteX1" fmla="*/ 1921753 w 11834991"/>
              <a:gd name="connsiteY1" fmla="*/ 405132 h 2989856"/>
              <a:gd name="connsiteX2" fmla="*/ 5916495 w 11834991"/>
              <a:gd name="connsiteY2" fmla="*/ 425 h 2989856"/>
              <a:gd name="connsiteX3" fmla="*/ 11834991 w 11834991"/>
              <a:gd name="connsiteY3" fmla="*/ 2433 h 2989856"/>
              <a:gd name="connsiteX4" fmla="*/ 11834991 w 11834991"/>
              <a:gd name="connsiteY4" fmla="*/ 2989856 h 2989856"/>
              <a:gd name="connsiteX5" fmla="*/ 650 w 11834991"/>
              <a:gd name="connsiteY5" fmla="*/ 2989856 h 2989856"/>
              <a:gd name="connsiteX6" fmla="*/ 3883 w 11834991"/>
              <a:gd name="connsiteY6" fmla="*/ 1164888 h 2989856"/>
              <a:gd name="connsiteX0" fmla="*/ 43 w 11835384"/>
              <a:gd name="connsiteY0" fmla="*/ 893516 h 2989610"/>
              <a:gd name="connsiteX1" fmla="*/ 1922146 w 11835384"/>
              <a:gd name="connsiteY1" fmla="*/ 404886 h 2989610"/>
              <a:gd name="connsiteX2" fmla="*/ 5916888 w 11835384"/>
              <a:gd name="connsiteY2" fmla="*/ 179 h 2989610"/>
              <a:gd name="connsiteX3" fmla="*/ 11835384 w 11835384"/>
              <a:gd name="connsiteY3" fmla="*/ 2187 h 2989610"/>
              <a:gd name="connsiteX4" fmla="*/ 11835384 w 11835384"/>
              <a:gd name="connsiteY4" fmla="*/ 2989610 h 2989610"/>
              <a:gd name="connsiteX5" fmla="*/ 1043 w 11835384"/>
              <a:gd name="connsiteY5" fmla="*/ 2989610 h 2989610"/>
              <a:gd name="connsiteX6" fmla="*/ 43 w 11835384"/>
              <a:gd name="connsiteY6" fmla="*/ 893516 h 2989610"/>
              <a:gd name="connsiteX0" fmla="*/ 0 w 11835341"/>
              <a:gd name="connsiteY0" fmla="*/ 893516 h 2989610"/>
              <a:gd name="connsiteX1" fmla="*/ 1922103 w 11835341"/>
              <a:gd name="connsiteY1" fmla="*/ 404886 h 2989610"/>
              <a:gd name="connsiteX2" fmla="*/ 5916845 w 11835341"/>
              <a:gd name="connsiteY2" fmla="*/ 179 h 2989610"/>
              <a:gd name="connsiteX3" fmla="*/ 11835341 w 11835341"/>
              <a:gd name="connsiteY3" fmla="*/ 2187 h 2989610"/>
              <a:gd name="connsiteX4" fmla="*/ 11835341 w 11835341"/>
              <a:gd name="connsiteY4" fmla="*/ 2989610 h 2989610"/>
              <a:gd name="connsiteX5" fmla="*/ 1000 w 11835341"/>
              <a:gd name="connsiteY5" fmla="*/ 2989610 h 2989610"/>
              <a:gd name="connsiteX6" fmla="*/ 0 w 11835341"/>
              <a:gd name="connsiteY6" fmla="*/ 893516 h 2989610"/>
              <a:gd name="connsiteX0" fmla="*/ 0 w 11835341"/>
              <a:gd name="connsiteY0" fmla="*/ 893720 h 2989814"/>
              <a:gd name="connsiteX1" fmla="*/ 2025820 w 11835341"/>
              <a:gd name="connsiteY1" fmla="*/ 260013 h 2989814"/>
              <a:gd name="connsiteX2" fmla="*/ 5916845 w 11835341"/>
              <a:gd name="connsiteY2" fmla="*/ 383 h 2989814"/>
              <a:gd name="connsiteX3" fmla="*/ 11835341 w 11835341"/>
              <a:gd name="connsiteY3" fmla="*/ 2391 h 2989814"/>
              <a:gd name="connsiteX4" fmla="*/ 11835341 w 11835341"/>
              <a:gd name="connsiteY4" fmla="*/ 2989814 h 2989814"/>
              <a:gd name="connsiteX5" fmla="*/ 1000 w 11835341"/>
              <a:gd name="connsiteY5" fmla="*/ 2989814 h 2989814"/>
              <a:gd name="connsiteX6" fmla="*/ 0 w 11835341"/>
              <a:gd name="connsiteY6" fmla="*/ 893720 h 2989814"/>
              <a:gd name="connsiteX0" fmla="*/ 0 w 11835341"/>
              <a:gd name="connsiteY0" fmla="*/ 897278 h 2993372"/>
              <a:gd name="connsiteX1" fmla="*/ 2025820 w 11835341"/>
              <a:gd name="connsiteY1" fmla="*/ 263571 h 2993372"/>
              <a:gd name="connsiteX2" fmla="*/ 5916845 w 11835341"/>
              <a:gd name="connsiteY2" fmla="*/ 3941 h 2993372"/>
              <a:gd name="connsiteX3" fmla="*/ 11835341 w 11835341"/>
              <a:gd name="connsiteY3" fmla="*/ 5949 h 2993372"/>
              <a:gd name="connsiteX4" fmla="*/ 11835341 w 11835341"/>
              <a:gd name="connsiteY4" fmla="*/ 2993372 h 2993372"/>
              <a:gd name="connsiteX5" fmla="*/ 1000 w 11835341"/>
              <a:gd name="connsiteY5" fmla="*/ 2993372 h 2993372"/>
              <a:gd name="connsiteX6" fmla="*/ 0 w 11835341"/>
              <a:gd name="connsiteY6" fmla="*/ 897278 h 2993372"/>
              <a:gd name="connsiteX0" fmla="*/ 0 w 11835341"/>
              <a:gd name="connsiteY0" fmla="*/ 898261 h 2994355"/>
              <a:gd name="connsiteX1" fmla="*/ 2025820 w 11835341"/>
              <a:gd name="connsiteY1" fmla="*/ 264554 h 2994355"/>
              <a:gd name="connsiteX2" fmla="*/ 5916845 w 11835341"/>
              <a:gd name="connsiteY2" fmla="*/ 4924 h 2994355"/>
              <a:gd name="connsiteX3" fmla="*/ 11835341 w 11835341"/>
              <a:gd name="connsiteY3" fmla="*/ 6932 h 2994355"/>
              <a:gd name="connsiteX4" fmla="*/ 11835341 w 11835341"/>
              <a:gd name="connsiteY4" fmla="*/ 2994355 h 2994355"/>
              <a:gd name="connsiteX5" fmla="*/ 1000 w 11835341"/>
              <a:gd name="connsiteY5" fmla="*/ 2994355 h 2994355"/>
              <a:gd name="connsiteX6" fmla="*/ 0 w 11835341"/>
              <a:gd name="connsiteY6" fmla="*/ 898261 h 299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5341" h="2994355">
                <a:moveTo>
                  <a:pt x="0" y="898261"/>
                </a:moveTo>
                <a:cubicBezTo>
                  <a:pt x="436248" y="646332"/>
                  <a:pt x="1024862" y="449117"/>
                  <a:pt x="2025820" y="264554"/>
                </a:cubicBezTo>
                <a:cubicBezTo>
                  <a:pt x="3026778" y="79991"/>
                  <a:pt x="3851536" y="-24505"/>
                  <a:pt x="5916845" y="4924"/>
                </a:cubicBezTo>
                <a:lnTo>
                  <a:pt x="11835341" y="6932"/>
                </a:lnTo>
                <a:lnTo>
                  <a:pt x="11835341" y="2994355"/>
                </a:lnTo>
                <a:lnTo>
                  <a:pt x="1000" y="2994355"/>
                </a:lnTo>
                <a:cubicBezTo>
                  <a:pt x="667" y="2295657"/>
                  <a:pt x="333" y="1596959"/>
                  <a:pt x="0" y="898261"/>
                </a:cubicBezTo>
                <a:close/>
              </a:path>
            </a:pathLst>
          </a:custGeom>
          <a:solidFill>
            <a:schemeClr val="bg1">
              <a:lumMod val="95000"/>
            </a:schemeClr>
          </a:solidFill>
          <a:ln w="1270">
            <a:noFill/>
          </a:ln>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 tai valitsemalla </a:t>
            </a:r>
            <a:r>
              <a:rPr lang="fi-FI" err="1"/>
              <a:t>Kameleonin</a:t>
            </a:r>
            <a:r>
              <a:rPr lang="fi-FI"/>
              <a:t> Kuvagalleriasta</a:t>
            </a:r>
            <a:br>
              <a:rPr lang="fi-FI"/>
            </a:br>
            <a:br>
              <a:rPr lang="fi-FI"/>
            </a:br>
            <a:r>
              <a:rPr lang="fi-FI"/>
              <a:t>Voit vaihtaa kuvan Kuvagalleriasta tai poistamalla kuvan ja lisäämällä uuden kuvan napsauttamalla kuvaketta</a:t>
            </a:r>
          </a:p>
        </p:txBody>
      </p:sp>
      <p:pic>
        <p:nvPicPr>
          <p:cNvPr id="10" name="Kuva 9" descr="Elinkeino-, liikenne- ja ympäristökeskus logo">
            <a:extLst>
              <a:ext uri="{FF2B5EF4-FFF2-40B4-BE49-F238E27FC236}">
                <a16:creationId xmlns:a16="http://schemas.microsoft.com/office/drawing/2014/main" id="{BCDB66CB-32B3-4919-96E8-5955B8D699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897" y="453334"/>
            <a:ext cx="2538989" cy="652273"/>
          </a:xfrm>
          <a:prstGeom prst="rect">
            <a:avLst/>
          </a:prstGeom>
        </p:spPr>
      </p:pic>
      <p:sp>
        <p:nvSpPr>
          <p:cNvPr id="2" name="Otsikko 1">
            <a:extLst>
              <a:ext uri="{FF2B5EF4-FFF2-40B4-BE49-F238E27FC236}">
                <a16:creationId xmlns:a16="http://schemas.microsoft.com/office/drawing/2014/main" id="{A64E3C18-FA14-4185-BE65-FDB45FD88D66}"/>
              </a:ext>
            </a:extLst>
          </p:cNvPr>
          <p:cNvSpPr>
            <a:spLocks noGrp="1"/>
          </p:cNvSpPr>
          <p:nvPr>
            <p:ph type="ctrTitle" hasCustomPrompt="1"/>
          </p:nvPr>
        </p:nvSpPr>
        <p:spPr>
          <a:xfrm>
            <a:off x="3012948" y="1184148"/>
            <a:ext cx="8193024" cy="1800000"/>
          </a:xfrm>
        </p:spPr>
        <p:txBody>
          <a:bodyPr anchor="ctr" anchorCtr="0"/>
          <a:lstStyle>
            <a:lvl1pPr algn="r">
              <a:lnSpc>
                <a:spcPct val="95000"/>
              </a:lnSpc>
              <a:defRPr sz="3600">
                <a:solidFill>
                  <a:schemeClr val="bg1"/>
                </a:solidFill>
              </a:defRPr>
            </a:lvl1pPr>
          </a:lstStyle>
          <a:p>
            <a:r>
              <a:rPr lang="fi-FI"/>
              <a:t>Otsikko, Esityksen aloitussivu </a:t>
            </a:r>
            <a:br>
              <a:rPr lang="fi-FI"/>
            </a:br>
            <a:r>
              <a:rPr lang="fi-FI"/>
              <a:t>– </a:t>
            </a:r>
            <a:r>
              <a:rPr lang="fi-FI" err="1"/>
              <a:t>Arial</a:t>
            </a:r>
            <a:r>
              <a:rPr lang="fi-FI"/>
              <a:t> </a:t>
            </a:r>
            <a:r>
              <a:rPr lang="fi-FI" err="1"/>
              <a:t>Bold</a:t>
            </a:r>
            <a:br>
              <a:rPr lang="fi-FI"/>
            </a:br>
            <a:r>
              <a:rPr lang="fi-FI" err="1"/>
              <a:t>max</a:t>
            </a:r>
            <a:r>
              <a:rPr lang="fi-FI"/>
              <a:t>. kolme riviä</a:t>
            </a:r>
          </a:p>
        </p:txBody>
      </p:sp>
      <p:sp>
        <p:nvSpPr>
          <p:cNvPr id="3" name="Alaotsikko 2">
            <a:extLst>
              <a:ext uri="{FF2B5EF4-FFF2-40B4-BE49-F238E27FC236}">
                <a16:creationId xmlns:a16="http://schemas.microsoft.com/office/drawing/2014/main" id="{433C471F-8838-4C25-8EB0-AD6B71B38A69}"/>
              </a:ext>
            </a:extLst>
          </p:cNvPr>
          <p:cNvSpPr>
            <a:spLocks noGrp="1"/>
          </p:cNvSpPr>
          <p:nvPr>
            <p:ph type="subTitle" idx="1"/>
          </p:nvPr>
        </p:nvSpPr>
        <p:spPr>
          <a:xfrm>
            <a:off x="3012948" y="3325673"/>
            <a:ext cx="6950798" cy="642034"/>
          </a:xfrm>
        </p:spPr>
        <p:txBody>
          <a:bodyPr anchor="t" anchorCtr="0"/>
          <a:lstStyle>
            <a:lvl1pPr marL="0" indent="0" algn="r">
              <a:lnSpc>
                <a:spcPct val="110000"/>
              </a:lnSpc>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p>
        </p:txBody>
      </p:sp>
      <p:sp>
        <p:nvSpPr>
          <p:cNvPr id="7" name="Päivämäärän paikkamerkki 3">
            <a:extLst>
              <a:ext uri="{FF2B5EF4-FFF2-40B4-BE49-F238E27FC236}">
                <a16:creationId xmlns:a16="http://schemas.microsoft.com/office/drawing/2014/main" id="{885340FB-A085-44AC-B06C-1418A7E1FA80}"/>
              </a:ext>
            </a:extLst>
          </p:cNvPr>
          <p:cNvSpPr>
            <a:spLocks noGrp="1"/>
          </p:cNvSpPr>
          <p:nvPr>
            <p:ph type="dt" sz="half" idx="10"/>
          </p:nvPr>
        </p:nvSpPr>
        <p:spPr>
          <a:xfrm>
            <a:off x="9963972" y="3326656"/>
            <a:ext cx="1242000" cy="642035"/>
          </a:xfrm>
        </p:spPr>
        <p:txBody>
          <a:bodyPr vert="horz" lIns="0" tIns="0" rIns="0" bIns="0" rtlCol="0" anchor="t" anchorCtr="0">
            <a:noAutofit/>
          </a:bodyPr>
          <a:lstStyle>
            <a:lvl1pPr>
              <a:defRPr lang="fi-FI" sz="1600" smtClean="0">
                <a:solidFill>
                  <a:schemeClr val="bg1"/>
                </a:solidFill>
              </a:defRPr>
            </a:lvl1pPr>
          </a:lstStyle>
          <a:p>
            <a:pPr algn="r">
              <a:lnSpc>
                <a:spcPct val="110000"/>
              </a:lnSpc>
              <a:buClr>
                <a:schemeClr val="tx2"/>
              </a:buClr>
            </a:pPr>
            <a:r>
              <a:rPr lang="fi-FI"/>
              <a:t>10.5.2024</a:t>
            </a:r>
            <a:endParaRPr lang="fi-FI" sz="1600">
              <a:solidFill>
                <a:schemeClr val="bg1"/>
              </a:solidFill>
            </a:endParaRPr>
          </a:p>
        </p:txBody>
      </p:sp>
      <p:sp>
        <p:nvSpPr>
          <p:cNvPr id="9" name="Alatunnisteen paikkamerkki 4">
            <a:extLst>
              <a:ext uri="{FF2B5EF4-FFF2-40B4-BE49-F238E27FC236}">
                <a16:creationId xmlns:a16="http://schemas.microsoft.com/office/drawing/2014/main" id="{F912D628-CD7A-4946-A2B4-D103992E9F21}"/>
              </a:ext>
            </a:extLst>
          </p:cNvPr>
          <p:cNvSpPr>
            <a:spLocks noGrp="1"/>
          </p:cNvSpPr>
          <p:nvPr>
            <p:ph type="ftr" sz="quarter" idx="11"/>
          </p:nvPr>
        </p:nvSpPr>
        <p:spPr>
          <a:xfrm>
            <a:off x="7091172" y="3052610"/>
            <a:ext cx="4114800" cy="204601"/>
          </a:xfrm>
        </p:spPr>
        <p:txBody>
          <a:bodyPr vert="horz" lIns="0" tIns="0" rIns="0" bIns="0" rtlCol="0" anchor="t" anchorCtr="0">
            <a:noAutofit/>
          </a:bodyPr>
          <a:lstStyle>
            <a:lvl1pPr algn="r">
              <a:defRPr lang="fi-FI" sz="1600" dirty="0" smtClean="0">
                <a:solidFill>
                  <a:schemeClr val="bg1"/>
                </a:solidFill>
              </a:defRPr>
            </a:lvl1pPr>
          </a:lstStyle>
          <a:p>
            <a:pPr>
              <a:lnSpc>
                <a:spcPct val="110000"/>
              </a:lnSpc>
              <a:buClr>
                <a:schemeClr val="tx2"/>
              </a:buClr>
            </a:pPr>
            <a:r>
              <a:rPr lang="fi-FI"/>
              <a:t>Piippa  Wäli</a:t>
            </a:r>
            <a:endParaRPr lang="fi-FI" sz="1600">
              <a:solidFill>
                <a:schemeClr val="bg1"/>
              </a:solidFill>
            </a:endParaRPr>
          </a:p>
        </p:txBody>
      </p:sp>
    </p:spTree>
    <p:extLst>
      <p:ext uri="{BB962C8B-B14F-4D97-AF65-F5344CB8AC3E}">
        <p14:creationId xmlns:p14="http://schemas.microsoft.com/office/powerpoint/2010/main" val="30708174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Lopetus 2" type="title" preserve="1">
  <p:cSld name="endpage_2">
    <p:spTree>
      <p:nvGrpSpPr>
        <p:cNvPr id="1" name=""/>
        <p:cNvGrpSpPr/>
        <p:nvPr/>
      </p:nvGrpSpPr>
      <p:grpSpPr>
        <a:xfrm>
          <a:off x="0" y="0"/>
          <a:ext cx="0" cy="0"/>
          <a:chOff x="0" y="0"/>
          <a:chExt cx="0" cy="0"/>
        </a:xfrm>
      </p:grpSpPr>
      <p:sp>
        <p:nvSpPr>
          <p:cNvPr id="14" name="Freeform 7">
            <a:extLst>
              <a:ext uri="{FF2B5EF4-FFF2-40B4-BE49-F238E27FC236}">
                <a16:creationId xmlns:a16="http://schemas.microsoft.com/office/drawing/2014/main" id="{EB983361-D7DC-4F8A-A98B-CCC6C2C2A7A0}"/>
              </a:ext>
              <a:ext uri="{C183D7F6-B498-43B3-948B-1728B52AA6E4}">
                <adec:decorative xmlns:adec="http://schemas.microsoft.com/office/drawing/2017/decorative" val="1"/>
              </a:ext>
            </a:extLst>
          </p:cNvPr>
          <p:cNvSpPr>
            <a:spLocks/>
          </p:cNvSpPr>
          <p:nvPr userDrawn="1"/>
        </p:nvSpPr>
        <p:spPr bwMode="auto">
          <a:xfrm>
            <a:off x="178633" y="180000"/>
            <a:ext cx="11832392" cy="4674025"/>
          </a:xfrm>
          <a:custGeom>
            <a:avLst/>
            <a:gdLst>
              <a:gd name="T0" fmla="*/ 0 w 32870"/>
              <a:gd name="T1" fmla="*/ 4209 h 12980"/>
              <a:gd name="T2" fmla="*/ 0 w 32870"/>
              <a:gd name="T3" fmla="*/ 12980 h 12980"/>
              <a:gd name="T4" fmla="*/ 15744 w 32870"/>
              <a:gd name="T5" fmla="*/ 9766 h 12980"/>
              <a:gd name="T6" fmla="*/ 32870 w 32870"/>
              <a:gd name="T7" fmla="*/ 9751 h 12980"/>
              <a:gd name="T8" fmla="*/ 32870 w 32870"/>
              <a:gd name="T9" fmla="*/ 0 h 12980"/>
              <a:gd name="T10" fmla="*/ 11591 w 32870"/>
              <a:gd name="T11" fmla="*/ 0 h 12980"/>
              <a:gd name="T12" fmla="*/ 0 w 32870"/>
              <a:gd name="T13" fmla="*/ 4209 h 12980"/>
              <a:gd name="connsiteX0" fmla="*/ 0 w 32870"/>
              <a:gd name="connsiteY0" fmla="*/ 4209 h 13212"/>
              <a:gd name="connsiteX1" fmla="*/ 0 w 32870"/>
              <a:gd name="connsiteY1" fmla="*/ 12980 h 13212"/>
              <a:gd name="connsiteX2" fmla="*/ 32870 w 32870"/>
              <a:gd name="connsiteY2" fmla="*/ 9751 h 13212"/>
              <a:gd name="connsiteX3" fmla="*/ 32870 w 32870"/>
              <a:gd name="connsiteY3" fmla="*/ 0 h 13212"/>
              <a:gd name="connsiteX4" fmla="*/ 11591 w 32870"/>
              <a:gd name="connsiteY4" fmla="*/ 0 h 13212"/>
              <a:gd name="connsiteX5" fmla="*/ 0 w 32870"/>
              <a:gd name="connsiteY5" fmla="*/ 4209 h 13212"/>
              <a:gd name="connsiteX0" fmla="*/ 0 w 32870"/>
              <a:gd name="connsiteY0" fmla="*/ 4209 h 12980"/>
              <a:gd name="connsiteX1" fmla="*/ 0 w 32870"/>
              <a:gd name="connsiteY1" fmla="*/ 12980 h 12980"/>
              <a:gd name="connsiteX2" fmla="*/ 32870 w 32870"/>
              <a:gd name="connsiteY2" fmla="*/ 9751 h 12980"/>
              <a:gd name="connsiteX3" fmla="*/ 32870 w 32870"/>
              <a:gd name="connsiteY3" fmla="*/ 0 h 12980"/>
              <a:gd name="connsiteX4" fmla="*/ 11591 w 32870"/>
              <a:gd name="connsiteY4" fmla="*/ 0 h 12980"/>
              <a:gd name="connsiteX5" fmla="*/ 0 w 32870"/>
              <a:gd name="connsiteY5" fmla="*/ 4209 h 12980"/>
              <a:gd name="connsiteX0" fmla="*/ 0 w 32870"/>
              <a:gd name="connsiteY0" fmla="*/ 4209 h 12980"/>
              <a:gd name="connsiteX1" fmla="*/ 0 w 32870"/>
              <a:gd name="connsiteY1" fmla="*/ 12980 h 12980"/>
              <a:gd name="connsiteX2" fmla="*/ 32870 w 32870"/>
              <a:gd name="connsiteY2" fmla="*/ 9751 h 12980"/>
              <a:gd name="connsiteX3" fmla="*/ 32870 w 32870"/>
              <a:gd name="connsiteY3" fmla="*/ 0 h 12980"/>
              <a:gd name="connsiteX4" fmla="*/ 11591 w 32870"/>
              <a:gd name="connsiteY4" fmla="*/ 0 h 12980"/>
              <a:gd name="connsiteX5" fmla="*/ 0 w 32870"/>
              <a:gd name="connsiteY5" fmla="*/ 4209 h 1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70" h="12980">
                <a:moveTo>
                  <a:pt x="0" y="4209"/>
                </a:moveTo>
                <a:lnTo>
                  <a:pt x="0" y="12980"/>
                </a:lnTo>
                <a:cubicBezTo>
                  <a:pt x="-29" y="12959"/>
                  <a:pt x="32843" y="9745"/>
                  <a:pt x="32870" y="9751"/>
                </a:cubicBezTo>
                <a:lnTo>
                  <a:pt x="32870" y="0"/>
                </a:lnTo>
                <a:lnTo>
                  <a:pt x="11591" y="0"/>
                </a:lnTo>
                <a:cubicBezTo>
                  <a:pt x="10879" y="2578"/>
                  <a:pt x="7831" y="4511"/>
                  <a:pt x="0" y="4209"/>
                </a:cubicBezTo>
                <a:close/>
              </a:path>
            </a:pathLst>
          </a:custGeom>
          <a:solidFill>
            <a:srgbClr val="0038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6">
            <a:extLst>
              <a:ext uri="{FF2B5EF4-FFF2-40B4-BE49-F238E27FC236}">
                <a16:creationId xmlns:a16="http://schemas.microsoft.com/office/drawing/2014/main" id="{8425028E-4F6B-423C-8786-AC5A436EB208}"/>
              </a:ext>
              <a:ext uri="{C183D7F6-B498-43B3-948B-1728B52AA6E4}">
                <adec:decorative xmlns:adec="http://schemas.microsoft.com/office/drawing/2017/decorative" val="1"/>
              </a:ext>
            </a:extLst>
          </p:cNvPr>
          <p:cNvSpPr>
            <a:spLocks/>
          </p:cNvSpPr>
          <p:nvPr userDrawn="1"/>
        </p:nvSpPr>
        <p:spPr bwMode="auto">
          <a:xfrm>
            <a:off x="178633" y="3690302"/>
            <a:ext cx="11832392" cy="2987423"/>
          </a:xfrm>
          <a:custGeom>
            <a:avLst/>
            <a:gdLst>
              <a:gd name="T0" fmla="*/ 0 w 32870"/>
              <a:gd name="T1" fmla="*/ 3229 h 8296"/>
              <a:gd name="T2" fmla="*/ 0 w 32870"/>
              <a:gd name="T3" fmla="*/ 8296 h 8296"/>
              <a:gd name="T4" fmla="*/ 16387 w 32870"/>
              <a:gd name="T5" fmla="*/ 4042 h 8296"/>
              <a:gd name="T6" fmla="*/ 32870 w 32870"/>
              <a:gd name="T7" fmla="*/ 4037 h 8296"/>
              <a:gd name="T8" fmla="*/ 32870 w 32870"/>
              <a:gd name="T9" fmla="*/ 0 h 8296"/>
              <a:gd name="T10" fmla="*/ 15744 w 32870"/>
              <a:gd name="T11" fmla="*/ 14 h 8296"/>
              <a:gd name="T12" fmla="*/ 0 w 32870"/>
              <a:gd name="T13" fmla="*/ 3229 h 8296"/>
            </a:gdLst>
            <a:ahLst/>
            <a:cxnLst>
              <a:cxn ang="0">
                <a:pos x="T0" y="T1"/>
              </a:cxn>
              <a:cxn ang="0">
                <a:pos x="T2" y="T3"/>
              </a:cxn>
              <a:cxn ang="0">
                <a:pos x="T4" y="T5"/>
              </a:cxn>
              <a:cxn ang="0">
                <a:pos x="T6" y="T7"/>
              </a:cxn>
              <a:cxn ang="0">
                <a:pos x="T8" y="T9"/>
              </a:cxn>
              <a:cxn ang="0">
                <a:pos x="T10" y="T11"/>
              </a:cxn>
              <a:cxn ang="0">
                <a:pos x="T12" y="T13"/>
              </a:cxn>
            </a:cxnLst>
            <a:rect l="0" t="0" r="r" b="b"/>
            <a:pathLst>
              <a:path w="32870" h="8296">
                <a:moveTo>
                  <a:pt x="0" y="3229"/>
                </a:moveTo>
                <a:lnTo>
                  <a:pt x="0" y="8296"/>
                </a:lnTo>
                <a:cubicBezTo>
                  <a:pt x="3928" y="4574"/>
                  <a:pt x="11978" y="4035"/>
                  <a:pt x="16387" y="4042"/>
                </a:cubicBezTo>
                <a:cubicBezTo>
                  <a:pt x="17194" y="4043"/>
                  <a:pt x="24691" y="4041"/>
                  <a:pt x="32870" y="4037"/>
                </a:cubicBezTo>
                <a:lnTo>
                  <a:pt x="32870" y="0"/>
                </a:lnTo>
                <a:cubicBezTo>
                  <a:pt x="24550" y="3"/>
                  <a:pt x="16871" y="7"/>
                  <a:pt x="15744" y="14"/>
                </a:cubicBezTo>
                <a:cubicBezTo>
                  <a:pt x="8177" y="64"/>
                  <a:pt x="3166" y="1290"/>
                  <a:pt x="0" y="3229"/>
                </a:cubicBezTo>
                <a:close/>
              </a:path>
            </a:pathLst>
          </a:custGeom>
          <a:solidFill>
            <a:srgbClr val="577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A64E3C18-FA14-4185-BE65-FDB45FD88D66}"/>
              </a:ext>
            </a:extLst>
          </p:cNvPr>
          <p:cNvSpPr>
            <a:spLocks noGrp="1"/>
          </p:cNvSpPr>
          <p:nvPr>
            <p:ph type="ctrTitle" hasCustomPrompt="1"/>
          </p:nvPr>
        </p:nvSpPr>
        <p:spPr>
          <a:xfrm>
            <a:off x="3012948" y="1126571"/>
            <a:ext cx="8193024" cy="1415461"/>
          </a:xfrm>
        </p:spPr>
        <p:txBody>
          <a:bodyPr anchor="b" anchorCtr="0"/>
          <a:lstStyle>
            <a:lvl1pPr algn="r">
              <a:lnSpc>
                <a:spcPct val="95000"/>
              </a:lnSpc>
              <a:defRPr sz="3600">
                <a:solidFill>
                  <a:schemeClr val="bg1"/>
                </a:solidFill>
              </a:defRPr>
            </a:lvl1pPr>
          </a:lstStyle>
          <a:p>
            <a:r>
              <a:rPr lang="en-GB" err="1"/>
              <a:t>Loppunosto</a:t>
            </a:r>
            <a:r>
              <a:rPr lang="en-GB"/>
              <a:t> / </a:t>
            </a:r>
            <a:r>
              <a:rPr lang="en-GB" err="1"/>
              <a:t>kehoitus</a:t>
            </a:r>
            <a:r>
              <a:rPr lang="en-GB"/>
              <a:t> </a:t>
            </a:r>
            <a:endParaRPr lang="fi-FI"/>
          </a:p>
        </p:txBody>
      </p:sp>
      <p:sp>
        <p:nvSpPr>
          <p:cNvPr id="3" name="Alaotsikko 2">
            <a:extLst>
              <a:ext uri="{FF2B5EF4-FFF2-40B4-BE49-F238E27FC236}">
                <a16:creationId xmlns:a16="http://schemas.microsoft.com/office/drawing/2014/main" id="{433C471F-8838-4C25-8EB0-AD6B71B38A69}"/>
              </a:ext>
            </a:extLst>
          </p:cNvPr>
          <p:cNvSpPr>
            <a:spLocks noGrp="1"/>
          </p:cNvSpPr>
          <p:nvPr>
            <p:ph type="subTitle" idx="1" hasCustomPrompt="1"/>
          </p:nvPr>
        </p:nvSpPr>
        <p:spPr>
          <a:xfrm>
            <a:off x="3012948" y="5518404"/>
            <a:ext cx="8193024" cy="891540"/>
          </a:xfrm>
        </p:spPr>
        <p:txBody>
          <a:bodyPr anchor="ctr" anchorCtr="0"/>
          <a:lstStyle>
            <a:lvl1pPr marL="0" indent="0" algn="r">
              <a:lnSpc>
                <a:spcPct val="110000"/>
              </a:lnSpc>
              <a:spcBef>
                <a:spcPts val="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Esittäjän sähköpostiosoite, tasaus oikeaan reunaan</a:t>
            </a:r>
            <a:br>
              <a:rPr lang="fi-FI"/>
            </a:br>
            <a:r>
              <a:rPr lang="fi-FI"/>
              <a:t>Toinen rivi tarvittaessa</a:t>
            </a:r>
            <a:br>
              <a:rPr lang="fi-FI"/>
            </a:br>
            <a:r>
              <a:rPr lang="fi-FI"/>
              <a:t>ely-keskus.fi</a:t>
            </a:r>
          </a:p>
        </p:txBody>
      </p:sp>
      <p:pic>
        <p:nvPicPr>
          <p:cNvPr id="10" name="Kuva 9" descr="Elinkeino-, liikenne- ja ympäristökeskus logo">
            <a:extLst>
              <a:ext uri="{FF2B5EF4-FFF2-40B4-BE49-F238E27FC236}">
                <a16:creationId xmlns:a16="http://schemas.microsoft.com/office/drawing/2014/main" id="{BCDB66CB-32B3-4919-96E8-5955B8D699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897" y="453334"/>
            <a:ext cx="2538989" cy="652273"/>
          </a:xfrm>
          <a:prstGeom prst="rect">
            <a:avLst/>
          </a:prstGeom>
        </p:spPr>
      </p:pic>
    </p:spTree>
    <p:extLst>
      <p:ext uri="{BB962C8B-B14F-4D97-AF65-F5344CB8AC3E}">
        <p14:creationId xmlns:p14="http://schemas.microsoft.com/office/powerpoint/2010/main" val="8539157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Lopetus 3" type="title" preserve="1">
  <p:cSld name="endpage_3">
    <p:spTree>
      <p:nvGrpSpPr>
        <p:cNvPr id="1" name=""/>
        <p:cNvGrpSpPr/>
        <p:nvPr/>
      </p:nvGrpSpPr>
      <p:grpSpPr>
        <a:xfrm>
          <a:off x="0" y="0"/>
          <a:ext cx="0" cy="0"/>
          <a:chOff x="0" y="0"/>
          <a:chExt cx="0" cy="0"/>
        </a:xfrm>
      </p:grpSpPr>
      <p:sp>
        <p:nvSpPr>
          <p:cNvPr id="14" name="Freeform 19">
            <a:extLst>
              <a:ext uri="{FF2B5EF4-FFF2-40B4-BE49-F238E27FC236}">
                <a16:creationId xmlns:a16="http://schemas.microsoft.com/office/drawing/2014/main" id="{2F879CE6-F58E-498F-BFF8-897875D76444}"/>
              </a:ext>
              <a:ext uri="{C183D7F6-B498-43B3-948B-1728B52AA6E4}">
                <adec:decorative xmlns:adec="http://schemas.microsoft.com/office/drawing/2017/decorative" val="1"/>
              </a:ext>
            </a:extLst>
          </p:cNvPr>
          <p:cNvSpPr>
            <a:spLocks/>
          </p:cNvSpPr>
          <p:nvPr userDrawn="1"/>
        </p:nvSpPr>
        <p:spPr bwMode="auto">
          <a:xfrm>
            <a:off x="178632" y="1098364"/>
            <a:ext cx="11832393" cy="4209097"/>
          </a:xfrm>
          <a:custGeom>
            <a:avLst/>
            <a:gdLst>
              <a:gd name="T0" fmla="*/ 0 w 32870"/>
              <a:gd name="T1" fmla="*/ 4740 h 11678"/>
              <a:gd name="T2" fmla="*/ 0 w 32870"/>
              <a:gd name="T3" fmla="*/ 11678 h 11678"/>
              <a:gd name="T4" fmla="*/ 19067 w 32870"/>
              <a:gd name="T5" fmla="*/ 4661 h 11678"/>
              <a:gd name="T6" fmla="*/ 32870 w 32870"/>
              <a:gd name="T7" fmla="*/ 4650 h 11678"/>
              <a:gd name="T8" fmla="*/ 32870 w 32870"/>
              <a:gd name="T9" fmla="*/ 0 h 11678"/>
              <a:gd name="T10" fmla="*/ 18389 w 32870"/>
              <a:gd name="T11" fmla="*/ 20 h 11678"/>
              <a:gd name="T12" fmla="*/ 0 w 32870"/>
              <a:gd name="T13" fmla="*/ 4740 h 11678"/>
              <a:gd name="connsiteX0" fmla="*/ 0 w 32870"/>
              <a:gd name="connsiteY0" fmla="*/ 4740 h 11678"/>
              <a:gd name="connsiteX1" fmla="*/ 0 w 32870"/>
              <a:gd name="connsiteY1" fmla="*/ 11678 h 11678"/>
              <a:gd name="connsiteX2" fmla="*/ 32870 w 32870"/>
              <a:gd name="connsiteY2" fmla="*/ 4650 h 11678"/>
              <a:gd name="connsiteX3" fmla="*/ 32870 w 32870"/>
              <a:gd name="connsiteY3" fmla="*/ 0 h 11678"/>
              <a:gd name="connsiteX4" fmla="*/ 18389 w 32870"/>
              <a:gd name="connsiteY4" fmla="*/ 20 h 11678"/>
              <a:gd name="connsiteX5" fmla="*/ 0 w 32870"/>
              <a:gd name="connsiteY5" fmla="*/ 4740 h 11678"/>
              <a:gd name="connsiteX0" fmla="*/ 0 w 32870"/>
              <a:gd name="connsiteY0" fmla="*/ 4740 h 11678"/>
              <a:gd name="connsiteX1" fmla="*/ 0 w 32870"/>
              <a:gd name="connsiteY1" fmla="*/ 11678 h 11678"/>
              <a:gd name="connsiteX2" fmla="*/ 32870 w 32870"/>
              <a:gd name="connsiteY2" fmla="*/ 4650 h 11678"/>
              <a:gd name="connsiteX3" fmla="*/ 32870 w 32870"/>
              <a:gd name="connsiteY3" fmla="*/ 0 h 11678"/>
              <a:gd name="connsiteX4" fmla="*/ 18389 w 32870"/>
              <a:gd name="connsiteY4" fmla="*/ 20 h 11678"/>
              <a:gd name="connsiteX5" fmla="*/ 0 w 32870"/>
              <a:gd name="connsiteY5" fmla="*/ 4740 h 11678"/>
              <a:gd name="connsiteX0" fmla="*/ 0 w 32870"/>
              <a:gd name="connsiteY0" fmla="*/ 4740 h 11678"/>
              <a:gd name="connsiteX1" fmla="*/ 0 w 32870"/>
              <a:gd name="connsiteY1" fmla="*/ 11678 h 11678"/>
              <a:gd name="connsiteX2" fmla="*/ 32870 w 32870"/>
              <a:gd name="connsiteY2" fmla="*/ 4650 h 11678"/>
              <a:gd name="connsiteX3" fmla="*/ 32870 w 32870"/>
              <a:gd name="connsiteY3" fmla="*/ 0 h 11678"/>
              <a:gd name="connsiteX4" fmla="*/ 18389 w 32870"/>
              <a:gd name="connsiteY4" fmla="*/ 20 h 11678"/>
              <a:gd name="connsiteX5" fmla="*/ 0 w 32870"/>
              <a:gd name="connsiteY5" fmla="*/ 4740 h 11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70" h="11678">
                <a:moveTo>
                  <a:pt x="0" y="4740"/>
                </a:moveTo>
                <a:lnTo>
                  <a:pt x="0" y="11678"/>
                </a:lnTo>
                <a:cubicBezTo>
                  <a:pt x="-29" y="11700"/>
                  <a:pt x="32880" y="4689"/>
                  <a:pt x="32870" y="4650"/>
                </a:cubicBezTo>
                <a:lnTo>
                  <a:pt x="32870" y="0"/>
                </a:lnTo>
                <a:lnTo>
                  <a:pt x="18389" y="20"/>
                </a:lnTo>
                <a:cubicBezTo>
                  <a:pt x="8797" y="82"/>
                  <a:pt x="3102" y="1939"/>
                  <a:pt x="0" y="4740"/>
                </a:cubicBezTo>
                <a:close/>
              </a:path>
            </a:pathLst>
          </a:custGeom>
          <a:solidFill>
            <a:srgbClr val="577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18">
            <a:extLst>
              <a:ext uri="{FF2B5EF4-FFF2-40B4-BE49-F238E27FC236}">
                <a16:creationId xmlns:a16="http://schemas.microsoft.com/office/drawing/2014/main" id="{3308B19E-C811-4A25-A76E-FD76B06EDCE9}"/>
              </a:ext>
              <a:ext uri="{C183D7F6-B498-43B3-948B-1728B52AA6E4}">
                <adec:decorative xmlns:adec="http://schemas.microsoft.com/office/drawing/2017/decorative" val="1"/>
              </a:ext>
            </a:extLst>
          </p:cNvPr>
          <p:cNvSpPr>
            <a:spLocks/>
          </p:cNvSpPr>
          <p:nvPr userDrawn="1"/>
        </p:nvSpPr>
        <p:spPr bwMode="auto">
          <a:xfrm>
            <a:off x="178632" y="1098364"/>
            <a:ext cx="11832393" cy="5588186"/>
          </a:xfrm>
          <a:custGeom>
            <a:avLst/>
            <a:gdLst>
              <a:gd name="T0" fmla="*/ 32870 w 32870"/>
              <a:gd name="T1" fmla="*/ 15500 h 15500"/>
              <a:gd name="T2" fmla="*/ 32870 w 32870"/>
              <a:gd name="T3" fmla="*/ 0 h 15500"/>
              <a:gd name="T4" fmla="*/ 32870 w 32870"/>
              <a:gd name="T5" fmla="*/ 0 h 15500"/>
              <a:gd name="T6" fmla="*/ 32870 w 32870"/>
              <a:gd name="T7" fmla="*/ 4650 h 15500"/>
              <a:gd name="T8" fmla="*/ 19067 w 32870"/>
              <a:gd name="T9" fmla="*/ 4661 h 15500"/>
              <a:gd name="T10" fmla="*/ 0 w 32870"/>
              <a:gd name="T11" fmla="*/ 11678 h 15500"/>
              <a:gd name="T12" fmla="*/ 0 w 32870"/>
              <a:gd name="T13" fmla="*/ 15500 h 15500"/>
              <a:gd name="T14" fmla="*/ 32870 w 32870"/>
              <a:gd name="T15" fmla="*/ 15500 h 15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70" h="15500">
                <a:moveTo>
                  <a:pt x="32870" y="15500"/>
                </a:moveTo>
                <a:lnTo>
                  <a:pt x="32870" y="0"/>
                </a:lnTo>
                <a:lnTo>
                  <a:pt x="32870" y="0"/>
                </a:lnTo>
                <a:lnTo>
                  <a:pt x="32870" y="4650"/>
                </a:lnTo>
                <a:cubicBezTo>
                  <a:pt x="28166" y="4655"/>
                  <a:pt x="20406" y="4664"/>
                  <a:pt x="19067" y="4661"/>
                </a:cubicBezTo>
                <a:cubicBezTo>
                  <a:pt x="13563" y="4653"/>
                  <a:pt x="2671" y="5450"/>
                  <a:pt x="0" y="11678"/>
                </a:cubicBezTo>
                <a:lnTo>
                  <a:pt x="0" y="15500"/>
                </a:lnTo>
                <a:lnTo>
                  <a:pt x="32870" y="15500"/>
                </a:lnTo>
                <a:close/>
              </a:path>
            </a:pathLst>
          </a:custGeom>
          <a:solidFill>
            <a:srgbClr val="0038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A64E3C18-FA14-4185-BE65-FDB45FD88D66}"/>
              </a:ext>
            </a:extLst>
          </p:cNvPr>
          <p:cNvSpPr>
            <a:spLocks noGrp="1"/>
          </p:cNvSpPr>
          <p:nvPr>
            <p:ph type="ctrTitle" hasCustomPrompt="1"/>
          </p:nvPr>
        </p:nvSpPr>
        <p:spPr>
          <a:xfrm>
            <a:off x="3012948" y="3428999"/>
            <a:ext cx="8193024" cy="1125203"/>
          </a:xfrm>
        </p:spPr>
        <p:txBody>
          <a:bodyPr anchor="b" anchorCtr="0"/>
          <a:lstStyle>
            <a:lvl1pPr algn="r">
              <a:lnSpc>
                <a:spcPct val="95000"/>
              </a:lnSpc>
              <a:defRPr sz="3600">
                <a:solidFill>
                  <a:schemeClr val="bg1"/>
                </a:solidFill>
              </a:defRPr>
            </a:lvl1pPr>
          </a:lstStyle>
          <a:p>
            <a:r>
              <a:rPr lang="en-GB" err="1"/>
              <a:t>Loppunosto</a:t>
            </a:r>
            <a:r>
              <a:rPr lang="en-GB"/>
              <a:t> / </a:t>
            </a:r>
            <a:r>
              <a:rPr lang="en-GB" err="1"/>
              <a:t>kehoitus</a:t>
            </a:r>
            <a:r>
              <a:rPr lang="en-GB"/>
              <a:t> </a:t>
            </a:r>
            <a:endParaRPr lang="fi-FI"/>
          </a:p>
        </p:txBody>
      </p:sp>
      <p:sp>
        <p:nvSpPr>
          <p:cNvPr id="3" name="Alaotsikko 2">
            <a:extLst>
              <a:ext uri="{FF2B5EF4-FFF2-40B4-BE49-F238E27FC236}">
                <a16:creationId xmlns:a16="http://schemas.microsoft.com/office/drawing/2014/main" id="{433C471F-8838-4C25-8EB0-AD6B71B38A69}"/>
              </a:ext>
            </a:extLst>
          </p:cNvPr>
          <p:cNvSpPr>
            <a:spLocks noGrp="1"/>
          </p:cNvSpPr>
          <p:nvPr>
            <p:ph type="subTitle" idx="1" hasCustomPrompt="1"/>
          </p:nvPr>
        </p:nvSpPr>
        <p:spPr>
          <a:xfrm>
            <a:off x="3012948" y="5102352"/>
            <a:ext cx="8193024" cy="891540"/>
          </a:xfrm>
        </p:spPr>
        <p:txBody>
          <a:bodyPr anchor="ctr" anchorCtr="0"/>
          <a:lstStyle>
            <a:lvl1pPr marL="0" indent="0" algn="r">
              <a:lnSpc>
                <a:spcPct val="110000"/>
              </a:lnSpc>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Esittäjän sähköpostiosoite, tasaus oikeaan reunaan</a:t>
            </a:r>
            <a:br>
              <a:rPr lang="fi-FI"/>
            </a:br>
            <a:r>
              <a:rPr lang="fi-FI"/>
              <a:t>Toinen rivi tarvittaessa</a:t>
            </a:r>
            <a:br>
              <a:rPr lang="fi-FI"/>
            </a:br>
            <a:r>
              <a:rPr lang="fi-FI"/>
              <a:t>ely-keskus.fi</a:t>
            </a:r>
          </a:p>
        </p:txBody>
      </p:sp>
      <p:pic>
        <p:nvPicPr>
          <p:cNvPr id="10" name="Kuva 9" descr="Elinkeino-, liikenne- ja ympäristökeskus logo">
            <a:extLst>
              <a:ext uri="{FF2B5EF4-FFF2-40B4-BE49-F238E27FC236}">
                <a16:creationId xmlns:a16="http://schemas.microsoft.com/office/drawing/2014/main" id="{BCDB66CB-32B3-4919-96E8-5955B8D699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897" y="453334"/>
            <a:ext cx="2538989" cy="652273"/>
          </a:xfrm>
          <a:prstGeom prst="rect">
            <a:avLst/>
          </a:prstGeom>
        </p:spPr>
      </p:pic>
    </p:spTree>
    <p:extLst>
      <p:ext uri="{BB962C8B-B14F-4D97-AF65-F5344CB8AC3E}">
        <p14:creationId xmlns:p14="http://schemas.microsoft.com/office/powerpoint/2010/main" val="13171991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Otsikkodia 4" preserve="1" userDrawn="1">
  <p:cSld name="title_4">
    <p:spTree>
      <p:nvGrpSpPr>
        <p:cNvPr id="1" name=""/>
        <p:cNvGrpSpPr/>
        <p:nvPr/>
      </p:nvGrpSpPr>
      <p:grpSpPr>
        <a:xfrm>
          <a:off x="0" y="0"/>
          <a:ext cx="0" cy="0"/>
          <a:chOff x="0" y="0"/>
          <a:chExt cx="0" cy="0"/>
        </a:xfrm>
      </p:grpSpPr>
      <p:sp>
        <p:nvSpPr>
          <p:cNvPr id="9" name="Freeform 18">
            <a:extLst>
              <a:ext uri="{FF2B5EF4-FFF2-40B4-BE49-F238E27FC236}">
                <a16:creationId xmlns:a16="http://schemas.microsoft.com/office/drawing/2014/main" id="{9D79146F-FB5D-482D-BEE2-42A25810FC4B}"/>
              </a:ext>
              <a:ext uri="{C183D7F6-B498-43B3-948B-1728B52AA6E4}">
                <adec:decorative xmlns:adec="http://schemas.microsoft.com/office/drawing/2017/decorative" val="1"/>
              </a:ext>
            </a:extLst>
          </p:cNvPr>
          <p:cNvSpPr>
            <a:spLocks/>
          </p:cNvSpPr>
          <p:nvPr userDrawn="1"/>
        </p:nvSpPr>
        <p:spPr bwMode="auto">
          <a:xfrm>
            <a:off x="178632" y="2661957"/>
            <a:ext cx="11834341" cy="3985046"/>
          </a:xfrm>
          <a:custGeom>
            <a:avLst/>
            <a:gdLst>
              <a:gd name="T0" fmla="*/ 32870 w 32870"/>
              <a:gd name="T1" fmla="*/ 15500 h 15500"/>
              <a:gd name="T2" fmla="*/ 32870 w 32870"/>
              <a:gd name="T3" fmla="*/ 0 h 15500"/>
              <a:gd name="T4" fmla="*/ 32870 w 32870"/>
              <a:gd name="T5" fmla="*/ 0 h 15500"/>
              <a:gd name="T6" fmla="*/ 32870 w 32870"/>
              <a:gd name="T7" fmla="*/ 4650 h 15500"/>
              <a:gd name="T8" fmla="*/ 19067 w 32870"/>
              <a:gd name="T9" fmla="*/ 4661 h 15500"/>
              <a:gd name="T10" fmla="*/ 0 w 32870"/>
              <a:gd name="T11" fmla="*/ 11678 h 15500"/>
              <a:gd name="T12" fmla="*/ 0 w 32870"/>
              <a:gd name="T13" fmla="*/ 15500 h 15500"/>
              <a:gd name="T14" fmla="*/ 32870 w 32870"/>
              <a:gd name="T15" fmla="*/ 15500 h 15500"/>
              <a:gd name="connsiteX0" fmla="*/ 32870 w 32870"/>
              <a:gd name="connsiteY0" fmla="*/ 15500 h 15500"/>
              <a:gd name="connsiteX1" fmla="*/ 32870 w 32870"/>
              <a:gd name="connsiteY1" fmla="*/ 0 h 15500"/>
              <a:gd name="connsiteX2" fmla="*/ 32870 w 32870"/>
              <a:gd name="connsiteY2" fmla="*/ 4650 h 15500"/>
              <a:gd name="connsiteX3" fmla="*/ 19067 w 32870"/>
              <a:gd name="connsiteY3" fmla="*/ 4661 h 15500"/>
              <a:gd name="connsiteX4" fmla="*/ 0 w 32870"/>
              <a:gd name="connsiteY4" fmla="*/ 11678 h 15500"/>
              <a:gd name="connsiteX5" fmla="*/ 0 w 32870"/>
              <a:gd name="connsiteY5" fmla="*/ 15500 h 15500"/>
              <a:gd name="connsiteX6" fmla="*/ 32870 w 32870"/>
              <a:gd name="connsiteY6" fmla="*/ 15500 h 15500"/>
              <a:gd name="connsiteX0" fmla="*/ 32870 w 32870"/>
              <a:gd name="connsiteY0" fmla="*/ 10850 h 10850"/>
              <a:gd name="connsiteX1" fmla="*/ 32870 w 32870"/>
              <a:gd name="connsiteY1" fmla="*/ 0 h 10850"/>
              <a:gd name="connsiteX2" fmla="*/ 19067 w 32870"/>
              <a:gd name="connsiteY2" fmla="*/ 11 h 10850"/>
              <a:gd name="connsiteX3" fmla="*/ 0 w 32870"/>
              <a:gd name="connsiteY3" fmla="*/ 7028 h 10850"/>
              <a:gd name="connsiteX4" fmla="*/ 0 w 32870"/>
              <a:gd name="connsiteY4" fmla="*/ 10850 h 10850"/>
              <a:gd name="connsiteX5" fmla="*/ 32870 w 32870"/>
              <a:gd name="connsiteY5" fmla="*/ 10850 h 1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70" h="10850">
                <a:moveTo>
                  <a:pt x="32870" y="10850"/>
                </a:moveTo>
                <a:lnTo>
                  <a:pt x="32870" y="0"/>
                </a:lnTo>
                <a:lnTo>
                  <a:pt x="19067" y="11"/>
                </a:lnTo>
                <a:cubicBezTo>
                  <a:pt x="13563" y="3"/>
                  <a:pt x="2671" y="800"/>
                  <a:pt x="0" y="7028"/>
                </a:cubicBezTo>
                <a:lnTo>
                  <a:pt x="0" y="10850"/>
                </a:lnTo>
                <a:lnTo>
                  <a:pt x="32870" y="10850"/>
                </a:lnTo>
                <a:close/>
              </a:path>
            </a:pathLst>
          </a:custGeom>
          <a:solidFill>
            <a:srgbClr val="0038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1" name="Freeform 19">
            <a:extLst>
              <a:ext uri="{FF2B5EF4-FFF2-40B4-BE49-F238E27FC236}">
                <a16:creationId xmlns:a16="http://schemas.microsoft.com/office/drawing/2014/main" id="{B5B976A8-CE61-4DC9-871A-17A9AC0F84D0}"/>
              </a:ext>
              <a:ext uri="{C183D7F6-B498-43B3-948B-1728B52AA6E4}">
                <adec:decorative xmlns:adec="http://schemas.microsoft.com/office/drawing/2017/decorative" val="1"/>
              </a:ext>
            </a:extLst>
          </p:cNvPr>
          <p:cNvSpPr>
            <a:spLocks/>
          </p:cNvSpPr>
          <p:nvPr userDrawn="1"/>
        </p:nvSpPr>
        <p:spPr bwMode="auto">
          <a:xfrm>
            <a:off x="178632" y="1098364"/>
            <a:ext cx="11834341" cy="4209096"/>
          </a:xfrm>
          <a:custGeom>
            <a:avLst/>
            <a:gdLst>
              <a:gd name="T0" fmla="*/ 0 w 32870"/>
              <a:gd name="T1" fmla="*/ 4740 h 11678"/>
              <a:gd name="T2" fmla="*/ 0 w 32870"/>
              <a:gd name="T3" fmla="*/ 11678 h 11678"/>
              <a:gd name="T4" fmla="*/ 19067 w 32870"/>
              <a:gd name="T5" fmla="*/ 4661 h 11678"/>
              <a:gd name="T6" fmla="*/ 32870 w 32870"/>
              <a:gd name="T7" fmla="*/ 4650 h 11678"/>
              <a:gd name="T8" fmla="*/ 32870 w 32870"/>
              <a:gd name="T9" fmla="*/ 0 h 11678"/>
              <a:gd name="T10" fmla="*/ 18389 w 32870"/>
              <a:gd name="T11" fmla="*/ 20 h 11678"/>
              <a:gd name="T12" fmla="*/ 0 w 32870"/>
              <a:gd name="T13" fmla="*/ 4740 h 11678"/>
            </a:gdLst>
            <a:ahLst/>
            <a:cxnLst>
              <a:cxn ang="0">
                <a:pos x="T0" y="T1"/>
              </a:cxn>
              <a:cxn ang="0">
                <a:pos x="T2" y="T3"/>
              </a:cxn>
              <a:cxn ang="0">
                <a:pos x="T4" y="T5"/>
              </a:cxn>
              <a:cxn ang="0">
                <a:pos x="T6" y="T7"/>
              </a:cxn>
              <a:cxn ang="0">
                <a:pos x="T8" y="T9"/>
              </a:cxn>
              <a:cxn ang="0">
                <a:pos x="T10" y="T11"/>
              </a:cxn>
              <a:cxn ang="0">
                <a:pos x="T12" y="T13"/>
              </a:cxn>
            </a:cxnLst>
            <a:rect l="0" t="0" r="r" b="b"/>
            <a:pathLst>
              <a:path w="32870" h="11678">
                <a:moveTo>
                  <a:pt x="0" y="4740"/>
                </a:moveTo>
                <a:lnTo>
                  <a:pt x="0" y="11678"/>
                </a:lnTo>
                <a:cubicBezTo>
                  <a:pt x="2671" y="5450"/>
                  <a:pt x="13563" y="4653"/>
                  <a:pt x="19067" y="4661"/>
                </a:cubicBezTo>
                <a:cubicBezTo>
                  <a:pt x="20406" y="4663"/>
                  <a:pt x="28166" y="4655"/>
                  <a:pt x="32870" y="4650"/>
                </a:cubicBezTo>
                <a:lnTo>
                  <a:pt x="32870" y="0"/>
                </a:lnTo>
                <a:cubicBezTo>
                  <a:pt x="28197" y="2"/>
                  <a:pt x="20433" y="7"/>
                  <a:pt x="18389" y="20"/>
                </a:cubicBezTo>
                <a:cubicBezTo>
                  <a:pt x="8797" y="82"/>
                  <a:pt x="3102" y="1939"/>
                  <a:pt x="0" y="4740"/>
                </a:cubicBezTo>
                <a:close/>
              </a:path>
            </a:pathLst>
          </a:custGeom>
          <a:solidFill>
            <a:srgbClr val="577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A64E3C18-FA14-4185-BE65-FDB45FD88D66}"/>
              </a:ext>
            </a:extLst>
          </p:cNvPr>
          <p:cNvSpPr>
            <a:spLocks noGrp="1"/>
          </p:cNvSpPr>
          <p:nvPr userDrawn="1">
            <p:ph type="ctrTitle" hasCustomPrompt="1"/>
          </p:nvPr>
        </p:nvSpPr>
        <p:spPr>
          <a:xfrm>
            <a:off x="3012948" y="3387374"/>
            <a:ext cx="8193024" cy="1800000"/>
          </a:xfrm>
        </p:spPr>
        <p:txBody>
          <a:bodyPr anchor="ctr" anchorCtr="0"/>
          <a:lstStyle>
            <a:lvl1pPr algn="r">
              <a:lnSpc>
                <a:spcPct val="95000"/>
              </a:lnSpc>
              <a:defRPr sz="3600">
                <a:solidFill>
                  <a:schemeClr val="bg1"/>
                </a:solidFill>
              </a:defRPr>
            </a:lvl1pPr>
          </a:lstStyle>
          <a:p>
            <a:r>
              <a:rPr lang="fi-FI"/>
              <a:t>Otsikko, Esityksen aloitussivu</a:t>
            </a:r>
            <a:br>
              <a:rPr lang="fi-FI"/>
            </a:br>
            <a:r>
              <a:rPr lang="fi-FI"/>
              <a:t>– </a:t>
            </a:r>
            <a:r>
              <a:rPr lang="fi-FI" err="1"/>
              <a:t>Arial</a:t>
            </a:r>
            <a:r>
              <a:rPr lang="fi-FI"/>
              <a:t> </a:t>
            </a:r>
            <a:r>
              <a:rPr lang="fi-FI" err="1"/>
              <a:t>Bold</a:t>
            </a:r>
            <a:br>
              <a:rPr lang="fi-FI"/>
            </a:br>
            <a:r>
              <a:rPr lang="fi-FI" err="1"/>
              <a:t>max</a:t>
            </a:r>
            <a:r>
              <a:rPr lang="fi-FI"/>
              <a:t>. kolme riviä</a:t>
            </a:r>
          </a:p>
        </p:txBody>
      </p:sp>
      <p:sp>
        <p:nvSpPr>
          <p:cNvPr id="3" name="Alaotsikko 2">
            <a:extLst>
              <a:ext uri="{FF2B5EF4-FFF2-40B4-BE49-F238E27FC236}">
                <a16:creationId xmlns:a16="http://schemas.microsoft.com/office/drawing/2014/main" id="{433C471F-8838-4C25-8EB0-AD6B71B38A69}"/>
              </a:ext>
            </a:extLst>
          </p:cNvPr>
          <p:cNvSpPr>
            <a:spLocks noGrp="1"/>
          </p:cNvSpPr>
          <p:nvPr userDrawn="1">
            <p:ph type="subTitle" idx="1"/>
          </p:nvPr>
        </p:nvSpPr>
        <p:spPr>
          <a:xfrm>
            <a:off x="3012949" y="5597458"/>
            <a:ext cx="6969312" cy="642035"/>
          </a:xfrm>
        </p:spPr>
        <p:txBody>
          <a:bodyPr/>
          <a:lstStyle>
            <a:lvl1pPr marL="0" indent="0" algn="r">
              <a:lnSpc>
                <a:spcPct val="110000"/>
              </a:lnSpc>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p>
        </p:txBody>
      </p:sp>
      <p:pic>
        <p:nvPicPr>
          <p:cNvPr id="10" name="Kuva 9" descr="Elinkeino-, liikenne- ja ympäristökeskus logo">
            <a:extLst>
              <a:ext uri="{FF2B5EF4-FFF2-40B4-BE49-F238E27FC236}">
                <a16:creationId xmlns:a16="http://schemas.microsoft.com/office/drawing/2014/main" id="{BCDB66CB-32B3-4919-96E8-5955B8D699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897" y="453334"/>
            <a:ext cx="2538989" cy="652273"/>
          </a:xfrm>
          <a:prstGeom prst="rect">
            <a:avLst/>
          </a:prstGeom>
        </p:spPr>
      </p:pic>
      <p:sp>
        <p:nvSpPr>
          <p:cNvPr id="7" name="Päivämäärän paikkamerkki 3">
            <a:extLst>
              <a:ext uri="{FF2B5EF4-FFF2-40B4-BE49-F238E27FC236}">
                <a16:creationId xmlns:a16="http://schemas.microsoft.com/office/drawing/2014/main" id="{1985E3F4-62CC-4CEC-8965-E8A66FBC781F}"/>
              </a:ext>
            </a:extLst>
          </p:cNvPr>
          <p:cNvSpPr>
            <a:spLocks noGrp="1"/>
          </p:cNvSpPr>
          <p:nvPr>
            <p:ph type="dt" sz="half" idx="10"/>
          </p:nvPr>
        </p:nvSpPr>
        <p:spPr>
          <a:xfrm>
            <a:off x="9982260" y="5597458"/>
            <a:ext cx="1242000" cy="642035"/>
          </a:xfrm>
        </p:spPr>
        <p:txBody>
          <a:bodyPr vert="horz" lIns="0" tIns="0" rIns="0" bIns="0" rtlCol="0" anchor="t" anchorCtr="0">
            <a:noAutofit/>
          </a:bodyPr>
          <a:lstStyle>
            <a:lvl1pPr>
              <a:defRPr lang="fi-FI" sz="1600" smtClean="0">
                <a:solidFill>
                  <a:schemeClr val="bg1"/>
                </a:solidFill>
              </a:defRPr>
            </a:lvl1pPr>
          </a:lstStyle>
          <a:p>
            <a:pPr algn="r">
              <a:lnSpc>
                <a:spcPct val="110000"/>
              </a:lnSpc>
              <a:buClr>
                <a:schemeClr val="tx2"/>
              </a:buClr>
            </a:pPr>
            <a:r>
              <a:rPr lang="fi-FI"/>
              <a:t>10.5.2024</a:t>
            </a:r>
            <a:endParaRPr lang="fi-FI" sz="1600">
              <a:solidFill>
                <a:schemeClr val="bg1"/>
              </a:solidFill>
            </a:endParaRPr>
          </a:p>
        </p:txBody>
      </p:sp>
      <p:sp>
        <p:nvSpPr>
          <p:cNvPr id="8" name="Alatunnisteen paikkamerkki 4">
            <a:extLst>
              <a:ext uri="{FF2B5EF4-FFF2-40B4-BE49-F238E27FC236}">
                <a16:creationId xmlns:a16="http://schemas.microsoft.com/office/drawing/2014/main" id="{253E613E-3102-404E-9128-95F7165B5716}"/>
              </a:ext>
            </a:extLst>
          </p:cNvPr>
          <p:cNvSpPr>
            <a:spLocks noGrp="1"/>
          </p:cNvSpPr>
          <p:nvPr>
            <p:ph type="ftr" sz="quarter" idx="11"/>
          </p:nvPr>
        </p:nvSpPr>
        <p:spPr>
          <a:xfrm>
            <a:off x="7109460" y="5307460"/>
            <a:ext cx="4114800" cy="241091"/>
          </a:xfrm>
        </p:spPr>
        <p:txBody>
          <a:bodyPr vert="horz" lIns="0" tIns="0" rIns="0" bIns="0" rtlCol="0" anchor="t" anchorCtr="0">
            <a:noAutofit/>
          </a:bodyPr>
          <a:lstStyle>
            <a:lvl1pPr algn="r">
              <a:defRPr lang="fi-FI" sz="1600" dirty="0" smtClean="0">
                <a:solidFill>
                  <a:schemeClr val="bg1"/>
                </a:solidFill>
              </a:defRPr>
            </a:lvl1pPr>
          </a:lstStyle>
          <a:p>
            <a:pPr>
              <a:lnSpc>
                <a:spcPct val="110000"/>
              </a:lnSpc>
              <a:buClr>
                <a:schemeClr val="tx2"/>
              </a:buClr>
            </a:pPr>
            <a:r>
              <a:rPr lang="fi-FI"/>
              <a:t>Piippa  Wäli</a:t>
            </a:r>
            <a:endParaRPr lang="fi-FI" sz="1600">
              <a:solidFill>
                <a:schemeClr val="bg1"/>
              </a:solidFill>
            </a:endParaRPr>
          </a:p>
        </p:txBody>
      </p:sp>
    </p:spTree>
    <p:extLst>
      <p:ext uri="{BB962C8B-B14F-4D97-AF65-F5344CB8AC3E}">
        <p14:creationId xmlns:p14="http://schemas.microsoft.com/office/powerpoint/2010/main" val="5934051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Otsikkodia 5" preserve="1" userDrawn="1">
  <p:cSld name="title_5">
    <p:spTree>
      <p:nvGrpSpPr>
        <p:cNvPr id="1" name=""/>
        <p:cNvGrpSpPr/>
        <p:nvPr/>
      </p:nvGrpSpPr>
      <p:grpSpPr>
        <a:xfrm>
          <a:off x="0" y="0"/>
          <a:ext cx="0" cy="0"/>
          <a:chOff x="0" y="0"/>
          <a:chExt cx="0" cy="0"/>
        </a:xfrm>
      </p:grpSpPr>
      <p:pic>
        <p:nvPicPr>
          <p:cNvPr id="10" name="Kuva 9" descr="Elinkeino-, liikenne- ja ympäristökeskus logo">
            <a:extLst>
              <a:ext uri="{FF2B5EF4-FFF2-40B4-BE49-F238E27FC236}">
                <a16:creationId xmlns:a16="http://schemas.microsoft.com/office/drawing/2014/main" id="{BCDB66CB-32B3-4919-96E8-5955B8D699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897" y="453334"/>
            <a:ext cx="2538989" cy="652273"/>
          </a:xfrm>
          <a:prstGeom prst="rect">
            <a:avLst/>
          </a:prstGeom>
        </p:spPr>
      </p:pic>
      <p:sp>
        <p:nvSpPr>
          <p:cNvPr id="7" name="Freeform 24">
            <a:extLst>
              <a:ext uri="{FF2B5EF4-FFF2-40B4-BE49-F238E27FC236}">
                <a16:creationId xmlns:a16="http://schemas.microsoft.com/office/drawing/2014/main" id="{1A042BF1-EF78-493D-A6DE-B399BD8FC74E}"/>
              </a:ext>
              <a:ext uri="{C183D7F6-B498-43B3-948B-1728B52AA6E4}">
                <adec:decorative xmlns:adec="http://schemas.microsoft.com/office/drawing/2017/decorative" val="1"/>
              </a:ext>
            </a:extLst>
          </p:cNvPr>
          <p:cNvSpPr>
            <a:spLocks/>
          </p:cNvSpPr>
          <p:nvPr userDrawn="1"/>
        </p:nvSpPr>
        <p:spPr bwMode="auto">
          <a:xfrm>
            <a:off x="178632" y="180000"/>
            <a:ext cx="8284039" cy="6515254"/>
          </a:xfrm>
          <a:custGeom>
            <a:avLst/>
            <a:gdLst>
              <a:gd name="T0" fmla="*/ 23006 w 23006"/>
              <a:gd name="T1" fmla="*/ 0 h 18070"/>
              <a:gd name="T2" fmla="*/ 11591 w 23006"/>
              <a:gd name="T3" fmla="*/ 0 h 18070"/>
              <a:gd name="T4" fmla="*/ 0 w 23006"/>
              <a:gd name="T5" fmla="*/ 4209 h 18070"/>
              <a:gd name="T6" fmla="*/ 0 w 23006"/>
              <a:gd name="T7" fmla="*/ 18070 h 18070"/>
              <a:gd name="T8" fmla="*/ 18262 w 23006"/>
              <a:gd name="T9" fmla="*/ 18070 h 18070"/>
              <a:gd name="T10" fmla="*/ 18262 w 23006"/>
              <a:gd name="T11" fmla="*/ 17566 h 18070"/>
              <a:gd name="T12" fmla="*/ 23006 w 23006"/>
              <a:gd name="T13" fmla="*/ 0 h 18070"/>
              <a:gd name="connsiteX0" fmla="*/ 23006 w 23006"/>
              <a:gd name="connsiteY0" fmla="*/ 0 h 18070"/>
              <a:gd name="connsiteX1" fmla="*/ 11591 w 23006"/>
              <a:gd name="connsiteY1" fmla="*/ 0 h 18070"/>
              <a:gd name="connsiteX2" fmla="*/ 0 w 23006"/>
              <a:gd name="connsiteY2" fmla="*/ 4209 h 18070"/>
              <a:gd name="connsiteX3" fmla="*/ 0 w 23006"/>
              <a:gd name="connsiteY3" fmla="*/ 18070 h 18070"/>
              <a:gd name="connsiteX4" fmla="*/ 18262 w 23006"/>
              <a:gd name="connsiteY4" fmla="*/ 18070 h 18070"/>
              <a:gd name="connsiteX5" fmla="*/ 18295 w 23006"/>
              <a:gd name="connsiteY5" fmla="*/ 17555 h 18070"/>
              <a:gd name="connsiteX6" fmla="*/ 23006 w 23006"/>
              <a:gd name="connsiteY6" fmla="*/ 0 h 18070"/>
              <a:gd name="connsiteX0" fmla="*/ 23006 w 23120"/>
              <a:gd name="connsiteY0" fmla="*/ 0 h 18070"/>
              <a:gd name="connsiteX1" fmla="*/ 11591 w 23120"/>
              <a:gd name="connsiteY1" fmla="*/ 0 h 18070"/>
              <a:gd name="connsiteX2" fmla="*/ 0 w 23120"/>
              <a:gd name="connsiteY2" fmla="*/ 4209 h 18070"/>
              <a:gd name="connsiteX3" fmla="*/ 0 w 23120"/>
              <a:gd name="connsiteY3" fmla="*/ 18070 h 18070"/>
              <a:gd name="connsiteX4" fmla="*/ 18262 w 23120"/>
              <a:gd name="connsiteY4" fmla="*/ 18070 h 18070"/>
              <a:gd name="connsiteX5" fmla="*/ 23120 w 23120"/>
              <a:gd name="connsiteY5" fmla="*/ 7420 h 18070"/>
              <a:gd name="connsiteX6" fmla="*/ 23006 w 23120"/>
              <a:gd name="connsiteY6" fmla="*/ 0 h 18070"/>
              <a:gd name="connsiteX0" fmla="*/ 23006 w 23309"/>
              <a:gd name="connsiteY0" fmla="*/ 0 h 18070"/>
              <a:gd name="connsiteX1" fmla="*/ 11591 w 23309"/>
              <a:gd name="connsiteY1" fmla="*/ 0 h 18070"/>
              <a:gd name="connsiteX2" fmla="*/ 0 w 23309"/>
              <a:gd name="connsiteY2" fmla="*/ 4209 h 18070"/>
              <a:gd name="connsiteX3" fmla="*/ 0 w 23309"/>
              <a:gd name="connsiteY3" fmla="*/ 18070 h 18070"/>
              <a:gd name="connsiteX4" fmla="*/ 18262 w 23309"/>
              <a:gd name="connsiteY4" fmla="*/ 18070 h 18070"/>
              <a:gd name="connsiteX5" fmla="*/ 23006 w 23309"/>
              <a:gd name="connsiteY5" fmla="*/ 0 h 18070"/>
              <a:gd name="connsiteX0" fmla="*/ 23006 w 23146"/>
              <a:gd name="connsiteY0" fmla="*/ 0 h 18070"/>
              <a:gd name="connsiteX1" fmla="*/ 11591 w 23146"/>
              <a:gd name="connsiteY1" fmla="*/ 0 h 18070"/>
              <a:gd name="connsiteX2" fmla="*/ 0 w 23146"/>
              <a:gd name="connsiteY2" fmla="*/ 4209 h 18070"/>
              <a:gd name="connsiteX3" fmla="*/ 0 w 23146"/>
              <a:gd name="connsiteY3" fmla="*/ 18070 h 18070"/>
              <a:gd name="connsiteX4" fmla="*/ 18262 w 23146"/>
              <a:gd name="connsiteY4" fmla="*/ 18070 h 18070"/>
              <a:gd name="connsiteX5" fmla="*/ 23006 w 23146"/>
              <a:gd name="connsiteY5" fmla="*/ 0 h 18070"/>
              <a:gd name="connsiteX0" fmla="*/ 23006 w 23006"/>
              <a:gd name="connsiteY0" fmla="*/ 0 h 18070"/>
              <a:gd name="connsiteX1" fmla="*/ 11591 w 23006"/>
              <a:gd name="connsiteY1" fmla="*/ 0 h 18070"/>
              <a:gd name="connsiteX2" fmla="*/ 0 w 23006"/>
              <a:gd name="connsiteY2" fmla="*/ 4209 h 18070"/>
              <a:gd name="connsiteX3" fmla="*/ 0 w 23006"/>
              <a:gd name="connsiteY3" fmla="*/ 18070 h 18070"/>
              <a:gd name="connsiteX4" fmla="*/ 18262 w 23006"/>
              <a:gd name="connsiteY4" fmla="*/ 18070 h 18070"/>
              <a:gd name="connsiteX5" fmla="*/ 23006 w 23006"/>
              <a:gd name="connsiteY5" fmla="*/ 0 h 1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06" h="18070">
                <a:moveTo>
                  <a:pt x="23006" y="0"/>
                </a:moveTo>
                <a:lnTo>
                  <a:pt x="11591" y="0"/>
                </a:lnTo>
                <a:cubicBezTo>
                  <a:pt x="10879" y="2578"/>
                  <a:pt x="7831" y="4511"/>
                  <a:pt x="0" y="4209"/>
                </a:cubicBezTo>
                <a:lnTo>
                  <a:pt x="0" y="18070"/>
                </a:lnTo>
                <a:lnTo>
                  <a:pt x="18262" y="18070"/>
                </a:lnTo>
                <a:cubicBezTo>
                  <a:pt x="18287" y="18090"/>
                  <a:pt x="22931" y="62"/>
                  <a:pt x="23006" y="0"/>
                </a:cubicBezTo>
                <a:close/>
              </a:path>
            </a:pathLst>
          </a:custGeom>
          <a:solidFill>
            <a:srgbClr val="0038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 name="Otsikko 1">
            <a:extLst>
              <a:ext uri="{FF2B5EF4-FFF2-40B4-BE49-F238E27FC236}">
                <a16:creationId xmlns:a16="http://schemas.microsoft.com/office/drawing/2014/main" id="{A64E3C18-FA14-4185-BE65-FDB45FD88D66}"/>
              </a:ext>
            </a:extLst>
          </p:cNvPr>
          <p:cNvSpPr>
            <a:spLocks noGrp="1"/>
          </p:cNvSpPr>
          <p:nvPr>
            <p:ph type="ctrTitle" hasCustomPrompt="1"/>
          </p:nvPr>
        </p:nvSpPr>
        <p:spPr>
          <a:xfrm>
            <a:off x="1229868" y="2825496"/>
            <a:ext cx="5143500" cy="2391156"/>
          </a:xfrm>
        </p:spPr>
        <p:txBody>
          <a:bodyPr anchor="ctr" anchorCtr="0"/>
          <a:lstStyle>
            <a:lvl1pPr algn="l">
              <a:lnSpc>
                <a:spcPct val="95000"/>
              </a:lnSpc>
              <a:defRPr sz="3600">
                <a:solidFill>
                  <a:schemeClr val="bg1"/>
                </a:solidFill>
              </a:defRPr>
            </a:lvl1pPr>
          </a:lstStyle>
          <a:p>
            <a:r>
              <a:rPr lang="fi-FI"/>
              <a:t>Otsikko, Esityksen aloitussivu </a:t>
            </a:r>
            <a:br>
              <a:rPr lang="fi-FI"/>
            </a:br>
            <a:r>
              <a:rPr lang="fi-FI"/>
              <a:t>– </a:t>
            </a:r>
            <a:r>
              <a:rPr lang="fi-FI" err="1"/>
              <a:t>Arial</a:t>
            </a:r>
            <a:r>
              <a:rPr lang="fi-FI"/>
              <a:t> </a:t>
            </a:r>
            <a:r>
              <a:rPr lang="fi-FI" err="1"/>
              <a:t>Bold</a:t>
            </a:r>
            <a:br>
              <a:rPr lang="fi-FI"/>
            </a:br>
            <a:r>
              <a:rPr lang="fi-FI" err="1"/>
              <a:t>max</a:t>
            </a:r>
            <a:r>
              <a:rPr lang="fi-FI"/>
              <a:t>. kolme riviä</a:t>
            </a:r>
          </a:p>
        </p:txBody>
      </p:sp>
      <p:sp>
        <p:nvSpPr>
          <p:cNvPr id="3" name="Alaotsikko 2">
            <a:extLst>
              <a:ext uri="{FF2B5EF4-FFF2-40B4-BE49-F238E27FC236}">
                <a16:creationId xmlns:a16="http://schemas.microsoft.com/office/drawing/2014/main" id="{433C471F-8838-4C25-8EB0-AD6B71B38A69}"/>
              </a:ext>
            </a:extLst>
          </p:cNvPr>
          <p:cNvSpPr>
            <a:spLocks noGrp="1"/>
          </p:cNvSpPr>
          <p:nvPr>
            <p:ph type="subTitle" idx="1"/>
          </p:nvPr>
        </p:nvSpPr>
        <p:spPr>
          <a:xfrm>
            <a:off x="2482074" y="5703145"/>
            <a:ext cx="4195818" cy="642035"/>
          </a:xfrm>
        </p:spPr>
        <p:txBody>
          <a:bodyPr anchor="t" anchorCtr="0"/>
          <a:lstStyle>
            <a:lvl1pPr marL="0" indent="0" algn="l">
              <a:lnSpc>
                <a:spcPct val="110000"/>
              </a:lnSpc>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p>
        </p:txBody>
      </p:sp>
      <p:sp>
        <p:nvSpPr>
          <p:cNvPr id="13" name="Kuvan paikkamerkki 2">
            <a:extLst>
              <a:ext uri="{FF2B5EF4-FFF2-40B4-BE49-F238E27FC236}">
                <a16:creationId xmlns:a16="http://schemas.microsoft.com/office/drawing/2014/main" id="{BFBF6B36-2C5D-4C96-B600-824137F550F2}"/>
              </a:ext>
              <a:ext uri="{C183D7F6-B498-43B3-948B-1728B52AA6E4}">
                <adec:decorative xmlns:adec="http://schemas.microsoft.com/office/drawing/2017/decorative" val="1"/>
              </a:ext>
            </a:extLst>
          </p:cNvPr>
          <p:cNvSpPr>
            <a:spLocks noGrp="1"/>
          </p:cNvSpPr>
          <p:nvPr>
            <p:ph type="pic" idx="13" hasCustomPrompt="1"/>
          </p:nvPr>
        </p:nvSpPr>
        <p:spPr>
          <a:xfrm>
            <a:off x="6747818" y="180000"/>
            <a:ext cx="5266800" cy="6516000"/>
          </a:xfrm>
          <a:custGeom>
            <a:avLst/>
            <a:gdLst>
              <a:gd name="connsiteX0" fmla="*/ 0 w 11834341"/>
              <a:gd name="connsiteY0" fmla="*/ 0 h 2987423"/>
              <a:gd name="connsiteX1" fmla="*/ 11834341 w 11834341"/>
              <a:gd name="connsiteY1" fmla="*/ 0 h 2987423"/>
              <a:gd name="connsiteX2" fmla="*/ 11834341 w 11834341"/>
              <a:gd name="connsiteY2" fmla="*/ 2987423 h 2987423"/>
              <a:gd name="connsiteX3" fmla="*/ 0 w 11834341"/>
              <a:gd name="connsiteY3" fmla="*/ 2987423 h 2987423"/>
              <a:gd name="connsiteX4" fmla="*/ 0 w 11834341"/>
              <a:gd name="connsiteY4" fmla="*/ 0 h 2987423"/>
              <a:gd name="connsiteX0" fmla="*/ 9467 w 11843808"/>
              <a:gd name="connsiteY0" fmla="*/ 0 h 2987423"/>
              <a:gd name="connsiteX1" fmla="*/ 11843808 w 11843808"/>
              <a:gd name="connsiteY1" fmla="*/ 0 h 2987423"/>
              <a:gd name="connsiteX2" fmla="*/ 11843808 w 11843808"/>
              <a:gd name="connsiteY2" fmla="*/ 2987423 h 2987423"/>
              <a:gd name="connsiteX3" fmla="*/ 9467 w 11843808"/>
              <a:gd name="connsiteY3" fmla="*/ 2987423 h 2987423"/>
              <a:gd name="connsiteX4" fmla="*/ 0 w 11843808"/>
              <a:gd name="connsiteY4" fmla="*/ 1159280 h 2987423"/>
              <a:gd name="connsiteX5" fmla="*/ 9467 w 11843808"/>
              <a:gd name="connsiteY5" fmla="*/ 0 h 2987423"/>
              <a:gd name="connsiteX0" fmla="*/ 9467 w 11843808"/>
              <a:gd name="connsiteY0" fmla="*/ 2008 h 2989431"/>
              <a:gd name="connsiteX1" fmla="*/ 5925312 w 11843808"/>
              <a:gd name="connsiteY1" fmla="*/ 0 h 2989431"/>
              <a:gd name="connsiteX2" fmla="*/ 11843808 w 11843808"/>
              <a:gd name="connsiteY2" fmla="*/ 2008 h 2989431"/>
              <a:gd name="connsiteX3" fmla="*/ 11843808 w 11843808"/>
              <a:gd name="connsiteY3" fmla="*/ 2989431 h 2989431"/>
              <a:gd name="connsiteX4" fmla="*/ 9467 w 11843808"/>
              <a:gd name="connsiteY4" fmla="*/ 2989431 h 2989431"/>
              <a:gd name="connsiteX5" fmla="*/ 0 w 11843808"/>
              <a:gd name="connsiteY5" fmla="*/ 1161288 h 2989431"/>
              <a:gd name="connsiteX6" fmla="*/ 9467 w 11843808"/>
              <a:gd name="connsiteY6" fmla="*/ 2008 h 2989431"/>
              <a:gd name="connsiteX0" fmla="*/ 650 w 11834991"/>
              <a:gd name="connsiteY0" fmla="*/ 2008 h 2989431"/>
              <a:gd name="connsiteX1" fmla="*/ 5916495 w 11834991"/>
              <a:gd name="connsiteY1" fmla="*/ 0 h 2989431"/>
              <a:gd name="connsiteX2" fmla="*/ 11834991 w 11834991"/>
              <a:gd name="connsiteY2" fmla="*/ 2008 h 2989431"/>
              <a:gd name="connsiteX3" fmla="*/ 11834991 w 11834991"/>
              <a:gd name="connsiteY3" fmla="*/ 2989431 h 2989431"/>
              <a:gd name="connsiteX4" fmla="*/ 650 w 11834991"/>
              <a:gd name="connsiteY4" fmla="*/ 2989431 h 2989431"/>
              <a:gd name="connsiteX5" fmla="*/ 3883 w 11834991"/>
              <a:gd name="connsiteY5" fmla="*/ 1164463 h 2989431"/>
              <a:gd name="connsiteX6" fmla="*/ 650 w 11834991"/>
              <a:gd name="connsiteY6" fmla="*/ 2008 h 2989431"/>
              <a:gd name="connsiteX0" fmla="*/ 3883 w 11834991"/>
              <a:gd name="connsiteY0" fmla="*/ 1164463 h 2989431"/>
              <a:gd name="connsiteX1" fmla="*/ 5916495 w 11834991"/>
              <a:gd name="connsiteY1" fmla="*/ 0 h 2989431"/>
              <a:gd name="connsiteX2" fmla="*/ 11834991 w 11834991"/>
              <a:gd name="connsiteY2" fmla="*/ 2008 h 2989431"/>
              <a:gd name="connsiteX3" fmla="*/ 11834991 w 11834991"/>
              <a:gd name="connsiteY3" fmla="*/ 2989431 h 2989431"/>
              <a:gd name="connsiteX4" fmla="*/ 650 w 11834991"/>
              <a:gd name="connsiteY4" fmla="*/ 2989431 h 2989431"/>
              <a:gd name="connsiteX5" fmla="*/ 3883 w 11834991"/>
              <a:gd name="connsiteY5" fmla="*/ 1164463 h 2989431"/>
              <a:gd name="connsiteX0" fmla="*/ 3883 w 11834991"/>
              <a:gd name="connsiteY0" fmla="*/ 1164463 h 2989431"/>
              <a:gd name="connsiteX1" fmla="*/ 5916495 w 11834991"/>
              <a:gd name="connsiteY1" fmla="*/ 0 h 2989431"/>
              <a:gd name="connsiteX2" fmla="*/ 11834991 w 11834991"/>
              <a:gd name="connsiteY2" fmla="*/ 2008 h 2989431"/>
              <a:gd name="connsiteX3" fmla="*/ 11834991 w 11834991"/>
              <a:gd name="connsiteY3" fmla="*/ 2989431 h 2989431"/>
              <a:gd name="connsiteX4" fmla="*/ 650 w 11834991"/>
              <a:gd name="connsiteY4" fmla="*/ 2989431 h 2989431"/>
              <a:gd name="connsiteX5" fmla="*/ 3883 w 11834991"/>
              <a:gd name="connsiteY5" fmla="*/ 1164463 h 2989431"/>
              <a:gd name="connsiteX0" fmla="*/ 3883 w 11834991"/>
              <a:gd name="connsiteY0" fmla="*/ 1164732 h 2989700"/>
              <a:gd name="connsiteX1" fmla="*/ 5916495 w 11834991"/>
              <a:gd name="connsiteY1" fmla="*/ 269 h 2989700"/>
              <a:gd name="connsiteX2" fmla="*/ 11834991 w 11834991"/>
              <a:gd name="connsiteY2" fmla="*/ 2277 h 2989700"/>
              <a:gd name="connsiteX3" fmla="*/ 11834991 w 11834991"/>
              <a:gd name="connsiteY3" fmla="*/ 2989700 h 2989700"/>
              <a:gd name="connsiteX4" fmla="*/ 650 w 11834991"/>
              <a:gd name="connsiteY4" fmla="*/ 2989700 h 2989700"/>
              <a:gd name="connsiteX5" fmla="*/ 3883 w 11834991"/>
              <a:gd name="connsiteY5" fmla="*/ 1164732 h 2989700"/>
              <a:gd name="connsiteX0" fmla="*/ 3883 w 11834991"/>
              <a:gd name="connsiteY0" fmla="*/ 1164463 h 2989431"/>
              <a:gd name="connsiteX1" fmla="*/ 1805336 w 11834991"/>
              <a:gd name="connsiteY1" fmla="*/ 525357 h 2989431"/>
              <a:gd name="connsiteX2" fmla="*/ 5916495 w 11834991"/>
              <a:gd name="connsiteY2" fmla="*/ 0 h 2989431"/>
              <a:gd name="connsiteX3" fmla="*/ 11834991 w 11834991"/>
              <a:gd name="connsiteY3" fmla="*/ 2008 h 2989431"/>
              <a:gd name="connsiteX4" fmla="*/ 11834991 w 11834991"/>
              <a:gd name="connsiteY4" fmla="*/ 2989431 h 2989431"/>
              <a:gd name="connsiteX5" fmla="*/ 650 w 11834991"/>
              <a:gd name="connsiteY5" fmla="*/ 2989431 h 2989431"/>
              <a:gd name="connsiteX6" fmla="*/ 3883 w 11834991"/>
              <a:gd name="connsiteY6" fmla="*/ 1164463 h 2989431"/>
              <a:gd name="connsiteX0" fmla="*/ 3883 w 11834991"/>
              <a:gd name="connsiteY0" fmla="*/ 1164463 h 2989431"/>
              <a:gd name="connsiteX1" fmla="*/ 1758770 w 11834991"/>
              <a:gd name="connsiteY1" fmla="*/ 451274 h 2989431"/>
              <a:gd name="connsiteX2" fmla="*/ 5916495 w 11834991"/>
              <a:gd name="connsiteY2" fmla="*/ 0 h 2989431"/>
              <a:gd name="connsiteX3" fmla="*/ 11834991 w 11834991"/>
              <a:gd name="connsiteY3" fmla="*/ 2008 h 2989431"/>
              <a:gd name="connsiteX4" fmla="*/ 11834991 w 11834991"/>
              <a:gd name="connsiteY4" fmla="*/ 2989431 h 2989431"/>
              <a:gd name="connsiteX5" fmla="*/ 650 w 11834991"/>
              <a:gd name="connsiteY5" fmla="*/ 2989431 h 2989431"/>
              <a:gd name="connsiteX6" fmla="*/ 3883 w 11834991"/>
              <a:gd name="connsiteY6" fmla="*/ 1164463 h 2989431"/>
              <a:gd name="connsiteX0" fmla="*/ 3883 w 11834991"/>
              <a:gd name="connsiteY0" fmla="*/ 1164463 h 2989431"/>
              <a:gd name="connsiteX1" fmla="*/ 1758770 w 11834991"/>
              <a:gd name="connsiteY1" fmla="*/ 451274 h 2989431"/>
              <a:gd name="connsiteX2" fmla="*/ 5916495 w 11834991"/>
              <a:gd name="connsiteY2" fmla="*/ 0 h 2989431"/>
              <a:gd name="connsiteX3" fmla="*/ 11834991 w 11834991"/>
              <a:gd name="connsiteY3" fmla="*/ 2008 h 2989431"/>
              <a:gd name="connsiteX4" fmla="*/ 11834991 w 11834991"/>
              <a:gd name="connsiteY4" fmla="*/ 2989431 h 2989431"/>
              <a:gd name="connsiteX5" fmla="*/ 650 w 11834991"/>
              <a:gd name="connsiteY5" fmla="*/ 2989431 h 2989431"/>
              <a:gd name="connsiteX6" fmla="*/ 3883 w 11834991"/>
              <a:gd name="connsiteY6" fmla="*/ 1164463 h 2989431"/>
              <a:gd name="connsiteX0" fmla="*/ 3883 w 11834991"/>
              <a:gd name="connsiteY0" fmla="*/ 1164463 h 2989431"/>
              <a:gd name="connsiteX1" fmla="*/ 1758770 w 11834991"/>
              <a:gd name="connsiteY1" fmla="*/ 451274 h 2989431"/>
              <a:gd name="connsiteX2" fmla="*/ 5916495 w 11834991"/>
              <a:gd name="connsiteY2" fmla="*/ 0 h 2989431"/>
              <a:gd name="connsiteX3" fmla="*/ 11834991 w 11834991"/>
              <a:gd name="connsiteY3" fmla="*/ 2008 h 2989431"/>
              <a:gd name="connsiteX4" fmla="*/ 11834991 w 11834991"/>
              <a:gd name="connsiteY4" fmla="*/ 2989431 h 2989431"/>
              <a:gd name="connsiteX5" fmla="*/ 650 w 11834991"/>
              <a:gd name="connsiteY5" fmla="*/ 2989431 h 2989431"/>
              <a:gd name="connsiteX6" fmla="*/ 3883 w 11834991"/>
              <a:gd name="connsiteY6" fmla="*/ 1164463 h 2989431"/>
              <a:gd name="connsiteX0" fmla="*/ 3883 w 11834991"/>
              <a:gd name="connsiteY0" fmla="*/ 1166530 h 2991498"/>
              <a:gd name="connsiteX1" fmla="*/ 1758770 w 11834991"/>
              <a:gd name="connsiteY1" fmla="*/ 453341 h 2991498"/>
              <a:gd name="connsiteX2" fmla="*/ 5916495 w 11834991"/>
              <a:gd name="connsiteY2" fmla="*/ 2067 h 2991498"/>
              <a:gd name="connsiteX3" fmla="*/ 11834991 w 11834991"/>
              <a:gd name="connsiteY3" fmla="*/ 4075 h 2991498"/>
              <a:gd name="connsiteX4" fmla="*/ 11834991 w 11834991"/>
              <a:gd name="connsiteY4" fmla="*/ 2991498 h 2991498"/>
              <a:gd name="connsiteX5" fmla="*/ 650 w 11834991"/>
              <a:gd name="connsiteY5" fmla="*/ 2991498 h 2991498"/>
              <a:gd name="connsiteX6" fmla="*/ 3883 w 11834991"/>
              <a:gd name="connsiteY6" fmla="*/ 1166530 h 2991498"/>
              <a:gd name="connsiteX0" fmla="*/ 3883 w 11834991"/>
              <a:gd name="connsiteY0" fmla="*/ 1164834 h 2989802"/>
              <a:gd name="connsiteX1" fmla="*/ 1758770 w 11834991"/>
              <a:gd name="connsiteY1" fmla="*/ 451645 h 2989802"/>
              <a:gd name="connsiteX2" fmla="*/ 5916495 w 11834991"/>
              <a:gd name="connsiteY2" fmla="*/ 371 h 2989802"/>
              <a:gd name="connsiteX3" fmla="*/ 11834991 w 11834991"/>
              <a:gd name="connsiteY3" fmla="*/ 2379 h 2989802"/>
              <a:gd name="connsiteX4" fmla="*/ 11834991 w 11834991"/>
              <a:gd name="connsiteY4" fmla="*/ 2989802 h 2989802"/>
              <a:gd name="connsiteX5" fmla="*/ 650 w 11834991"/>
              <a:gd name="connsiteY5" fmla="*/ 2989802 h 2989802"/>
              <a:gd name="connsiteX6" fmla="*/ 3883 w 11834991"/>
              <a:gd name="connsiteY6" fmla="*/ 1164834 h 2989802"/>
              <a:gd name="connsiteX0" fmla="*/ 3883 w 11834991"/>
              <a:gd name="connsiteY0" fmla="*/ 1164834 h 2989802"/>
              <a:gd name="connsiteX1" fmla="*/ 1758770 w 11834991"/>
              <a:gd name="connsiteY1" fmla="*/ 451645 h 2989802"/>
              <a:gd name="connsiteX2" fmla="*/ 5916495 w 11834991"/>
              <a:gd name="connsiteY2" fmla="*/ 371 h 2989802"/>
              <a:gd name="connsiteX3" fmla="*/ 11834991 w 11834991"/>
              <a:gd name="connsiteY3" fmla="*/ 2379 h 2989802"/>
              <a:gd name="connsiteX4" fmla="*/ 11834991 w 11834991"/>
              <a:gd name="connsiteY4" fmla="*/ 2989802 h 2989802"/>
              <a:gd name="connsiteX5" fmla="*/ 650 w 11834991"/>
              <a:gd name="connsiteY5" fmla="*/ 2989802 h 2989802"/>
              <a:gd name="connsiteX6" fmla="*/ 3883 w 11834991"/>
              <a:gd name="connsiteY6" fmla="*/ 1164834 h 2989802"/>
              <a:gd name="connsiteX0" fmla="*/ 3883 w 11834991"/>
              <a:gd name="connsiteY0" fmla="*/ 1164775 h 2989743"/>
              <a:gd name="connsiteX1" fmla="*/ 1758770 w 11834991"/>
              <a:gd name="connsiteY1" fmla="*/ 451586 h 2989743"/>
              <a:gd name="connsiteX2" fmla="*/ 5916495 w 11834991"/>
              <a:gd name="connsiteY2" fmla="*/ 312 h 2989743"/>
              <a:gd name="connsiteX3" fmla="*/ 11834991 w 11834991"/>
              <a:gd name="connsiteY3" fmla="*/ 2320 h 2989743"/>
              <a:gd name="connsiteX4" fmla="*/ 11834991 w 11834991"/>
              <a:gd name="connsiteY4" fmla="*/ 2989743 h 2989743"/>
              <a:gd name="connsiteX5" fmla="*/ 650 w 11834991"/>
              <a:gd name="connsiteY5" fmla="*/ 2989743 h 2989743"/>
              <a:gd name="connsiteX6" fmla="*/ 3883 w 11834991"/>
              <a:gd name="connsiteY6" fmla="*/ 1164775 h 2989743"/>
              <a:gd name="connsiteX0" fmla="*/ 3883 w 11834991"/>
              <a:gd name="connsiteY0" fmla="*/ 1164880 h 2989848"/>
              <a:gd name="connsiteX1" fmla="*/ 1932336 w 11834991"/>
              <a:gd name="connsiteY1" fmla="*/ 411474 h 2989848"/>
              <a:gd name="connsiteX2" fmla="*/ 5916495 w 11834991"/>
              <a:gd name="connsiteY2" fmla="*/ 417 h 2989848"/>
              <a:gd name="connsiteX3" fmla="*/ 11834991 w 11834991"/>
              <a:gd name="connsiteY3" fmla="*/ 2425 h 2989848"/>
              <a:gd name="connsiteX4" fmla="*/ 11834991 w 11834991"/>
              <a:gd name="connsiteY4" fmla="*/ 2989848 h 2989848"/>
              <a:gd name="connsiteX5" fmla="*/ 650 w 11834991"/>
              <a:gd name="connsiteY5" fmla="*/ 2989848 h 2989848"/>
              <a:gd name="connsiteX6" fmla="*/ 3883 w 11834991"/>
              <a:gd name="connsiteY6" fmla="*/ 1164880 h 2989848"/>
              <a:gd name="connsiteX0" fmla="*/ 3883 w 11834991"/>
              <a:gd name="connsiteY0" fmla="*/ 1164867 h 2989835"/>
              <a:gd name="connsiteX1" fmla="*/ 1932336 w 11834991"/>
              <a:gd name="connsiteY1" fmla="*/ 411461 h 2989835"/>
              <a:gd name="connsiteX2" fmla="*/ 5916495 w 11834991"/>
              <a:gd name="connsiteY2" fmla="*/ 404 h 2989835"/>
              <a:gd name="connsiteX3" fmla="*/ 11834991 w 11834991"/>
              <a:gd name="connsiteY3" fmla="*/ 2412 h 2989835"/>
              <a:gd name="connsiteX4" fmla="*/ 11834991 w 11834991"/>
              <a:gd name="connsiteY4" fmla="*/ 2989835 h 2989835"/>
              <a:gd name="connsiteX5" fmla="*/ 650 w 11834991"/>
              <a:gd name="connsiteY5" fmla="*/ 2989835 h 2989835"/>
              <a:gd name="connsiteX6" fmla="*/ 3883 w 11834991"/>
              <a:gd name="connsiteY6" fmla="*/ 1164867 h 2989835"/>
              <a:gd name="connsiteX0" fmla="*/ 3883 w 11834991"/>
              <a:gd name="connsiteY0" fmla="*/ 1164888 h 2989856"/>
              <a:gd name="connsiteX1" fmla="*/ 1921753 w 11834991"/>
              <a:gd name="connsiteY1" fmla="*/ 405132 h 2989856"/>
              <a:gd name="connsiteX2" fmla="*/ 5916495 w 11834991"/>
              <a:gd name="connsiteY2" fmla="*/ 425 h 2989856"/>
              <a:gd name="connsiteX3" fmla="*/ 11834991 w 11834991"/>
              <a:gd name="connsiteY3" fmla="*/ 2433 h 2989856"/>
              <a:gd name="connsiteX4" fmla="*/ 11834991 w 11834991"/>
              <a:gd name="connsiteY4" fmla="*/ 2989856 h 2989856"/>
              <a:gd name="connsiteX5" fmla="*/ 650 w 11834991"/>
              <a:gd name="connsiteY5" fmla="*/ 2989856 h 2989856"/>
              <a:gd name="connsiteX6" fmla="*/ 3883 w 11834991"/>
              <a:gd name="connsiteY6" fmla="*/ 1164888 h 2989856"/>
              <a:gd name="connsiteX0" fmla="*/ 43 w 11835384"/>
              <a:gd name="connsiteY0" fmla="*/ 893516 h 2989610"/>
              <a:gd name="connsiteX1" fmla="*/ 1922146 w 11835384"/>
              <a:gd name="connsiteY1" fmla="*/ 404886 h 2989610"/>
              <a:gd name="connsiteX2" fmla="*/ 5916888 w 11835384"/>
              <a:gd name="connsiteY2" fmla="*/ 179 h 2989610"/>
              <a:gd name="connsiteX3" fmla="*/ 11835384 w 11835384"/>
              <a:gd name="connsiteY3" fmla="*/ 2187 h 2989610"/>
              <a:gd name="connsiteX4" fmla="*/ 11835384 w 11835384"/>
              <a:gd name="connsiteY4" fmla="*/ 2989610 h 2989610"/>
              <a:gd name="connsiteX5" fmla="*/ 1043 w 11835384"/>
              <a:gd name="connsiteY5" fmla="*/ 2989610 h 2989610"/>
              <a:gd name="connsiteX6" fmla="*/ 43 w 11835384"/>
              <a:gd name="connsiteY6" fmla="*/ 893516 h 2989610"/>
              <a:gd name="connsiteX0" fmla="*/ 0 w 11835341"/>
              <a:gd name="connsiteY0" fmla="*/ 893516 h 2989610"/>
              <a:gd name="connsiteX1" fmla="*/ 1922103 w 11835341"/>
              <a:gd name="connsiteY1" fmla="*/ 404886 h 2989610"/>
              <a:gd name="connsiteX2" fmla="*/ 5916845 w 11835341"/>
              <a:gd name="connsiteY2" fmla="*/ 179 h 2989610"/>
              <a:gd name="connsiteX3" fmla="*/ 11835341 w 11835341"/>
              <a:gd name="connsiteY3" fmla="*/ 2187 h 2989610"/>
              <a:gd name="connsiteX4" fmla="*/ 11835341 w 11835341"/>
              <a:gd name="connsiteY4" fmla="*/ 2989610 h 2989610"/>
              <a:gd name="connsiteX5" fmla="*/ 1000 w 11835341"/>
              <a:gd name="connsiteY5" fmla="*/ 2989610 h 2989610"/>
              <a:gd name="connsiteX6" fmla="*/ 0 w 11835341"/>
              <a:gd name="connsiteY6" fmla="*/ 893516 h 2989610"/>
              <a:gd name="connsiteX0" fmla="*/ 0 w 11835341"/>
              <a:gd name="connsiteY0" fmla="*/ 893720 h 2989814"/>
              <a:gd name="connsiteX1" fmla="*/ 2025820 w 11835341"/>
              <a:gd name="connsiteY1" fmla="*/ 260013 h 2989814"/>
              <a:gd name="connsiteX2" fmla="*/ 5916845 w 11835341"/>
              <a:gd name="connsiteY2" fmla="*/ 383 h 2989814"/>
              <a:gd name="connsiteX3" fmla="*/ 11835341 w 11835341"/>
              <a:gd name="connsiteY3" fmla="*/ 2391 h 2989814"/>
              <a:gd name="connsiteX4" fmla="*/ 11835341 w 11835341"/>
              <a:gd name="connsiteY4" fmla="*/ 2989814 h 2989814"/>
              <a:gd name="connsiteX5" fmla="*/ 1000 w 11835341"/>
              <a:gd name="connsiteY5" fmla="*/ 2989814 h 2989814"/>
              <a:gd name="connsiteX6" fmla="*/ 0 w 11835341"/>
              <a:gd name="connsiteY6" fmla="*/ 893720 h 2989814"/>
              <a:gd name="connsiteX0" fmla="*/ 0 w 11835341"/>
              <a:gd name="connsiteY0" fmla="*/ 897278 h 2993372"/>
              <a:gd name="connsiteX1" fmla="*/ 2025820 w 11835341"/>
              <a:gd name="connsiteY1" fmla="*/ 263571 h 2993372"/>
              <a:gd name="connsiteX2" fmla="*/ 5916845 w 11835341"/>
              <a:gd name="connsiteY2" fmla="*/ 3941 h 2993372"/>
              <a:gd name="connsiteX3" fmla="*/ 11835341 w 11835341"/>
              <a:gd name="connsiteY3" fmla="*/ 5949 h 2993372"/>
              <a:gd name="connsiteX4" fmla="*/ 11835341 w 11835341"/>
              <a:gd name="connsiteY4" fmla="*/ 2993372 h 2993372"/>
              <a:gd name="connsiteX5" fmla="*/ 1000 w 11835341"/>
              <a:gd name="connsiteY5" fmla="*/ 2993372 h 2993372"/>
              <a:gd name="connsiteX6" fmla="*/ 0 w 11835341"/>
              <a:gd name="connsiteY6" fmla="*/ 897278 h 2993372"/>
              <a:gd name="connsiteX0" fmla="*/ 0 w 11835341"/>
              <a:gd name="connsiteY0" fmla="*/ 898261 h 2994355"/>
              <a:gd name="connsiteX1" fmla="*/ 2025820 w 11835341"/>
              <a:gd name="connsiteY1" fmla="*/ 264554 h 2994355"/>
              <a:gd name="connsiteX2" fmla="*/ 5916845 w 11835341"/>
              <a:gd name="connsiteY2" fmla="*/ 4924 h 2994355"/>
              <a:gd name="connsiteX3" fmla="*/ 11835341 w 11835341"/>
              <a:gd name="connsiteY3" fmla="*/ 6932 h 2994355"/>
              <a:gd name="connsiteX4" fmla="*/ 11835341 w 11835341"/>
              <a:gd name="connsiteY4" fmla="*/ 2994355 h 2994355"/>
              <a:gd name="connsiteX5" fmla="*/ 1000 w 11835341"/>
              <a:gd name="connsiteY5" fmla="*/ 2994355 h 2994355"/>
              <a:gd name="connsiteX6" fmla="*/ 0 w 11835341"/>
              <a:gd name="connsiteY6" fmla="*/ 898261 h 2994355"/>
              <a:gd name="connsiteX0" fmla="*/ 0 w 11835341"/>
              <a:gd name="connsiteY0" fmla="*/ 901345 h 2997439"/>
              <a:gd name="connsiteX1" fmla="*/ 2025820 w 11835341"/>
              <a:gd name="connsiteY1" fmla="*/ 267638 h 2997439"/>
              <a:gd name="connsiteX2" fmla="*/ 3810844 w 11835341"/>
              <a:gd name="connsiteY2" fmla="*/ 3863 h 2997439"/>
              <a:gd name="connsiteX3" fmla="*/ 11835341 w 11835341"/>
              <a:gd name="connsiteY3" fmla="*/ 10016 h 2997439"/>
              <a:gd name="connsiteX4" fmla="*/ 11835341 w 11835341"/>
              <a:gd name="connsiteY4" fmla="*/ 2997439 h 2997439"/>
              <a:gd name="connsiteX5" fmla="*/ 1000 w 11835341"/>
              <a:gd name="connsiteY5" fmla="*/ 2997439 h 2997439"/>
              <a:gd name="connsiteX6" fmla="*/ 0 w 11835341"/>
              <a:gd name="connsiteY6" fmla="*/ 901345 h 2997439"/>
              <a:gd name="connsiteX0" fmla="*/ 0 w 11835341"/>
              <a:gd name="connsiteY0" fmla="*/ 897482 h 2993576"/>
              <a:gd name="connsiteX1" fmla="*/ 2025820 w 11835341"/>
              <a:gd name="connsiteY1" fmla="*/ 263775 h 2993576"/>
              <a:gd name="connsiteX2" fmla="*/ 3810844 w 11835341"/>
              <a:gd name="connsiteY2" fmla="*/ 0 h 2993576"/>
              <a:gd name="connsiteX3" fmla="*/ 11835341 w 11835341"/>
              <a:gd name="connsiteY3" fmla="*/ 6153 h 2993576"/>
              <a:gd name="connsiteX4" fmla="*/ 11835341 w 11835341"/>
              <a:gd name="connsiteY4" fmla="*/ 2993576 h 2993576"/>
              <a:gd name="connsiteX5" fmla="*/ 1000 w 11835341"/>
              <a:gd name="connsiteY5" fmla="*/ 2993576 h 2993576"/>
              <a:gd name="connsiteX6" fmla="*/ 0 w 11835341"/>
              <a:gd name="connsiteY6" fmla="*/ 897482 h 2993576"/>
              <a:gd name="connsiteX0" fmla="*/ 478839 w 12313180"/>
              <a:gd name="connsiteY0" fmla="*/ 2993576 h 2993576"/>
              <a:gd name="connsiteX1" fmla="*/ 2503659 w 12313180"/>
              <a:gd name="connsiteY1" fmla="*/ 263775 h 2993576"/>
              <a:gd name="connsiteX2" fmla="*/ 4288683 w 12313180"/>
              <a:gd name="connsiteY2" fmla="*/ 0 h 2993576"/>
              <a:gd name="connsiteX3" fmla="*/ 12313180 w 12313180"/>
              <a:gd name="connsiteY3" fmla="*/ 6153 h 2993576"/>
              <a:gd name="connsiteX4" fmla="*/ 12313180 w 12313180"/>
              <a:gd name="connsiteY4" fmla="*/ 2993576 h 2993576"/>
              <a:gd name="connsiteX5" fmla="*/ 478839 w 12313180"/>
              <a:gd name="connsiteY5" fmla="*/ 2993576 h 2993576"/>
              <a:gd name="connsiteX0" fmla="*/ 478855 w 12313196"/>
              <a:gd name="connsiteY0" fmla="*/ 2993576 h 2993576"/>
              <a:gd name="connsiteX1" fmla="*/ 2503675 w 12313196"/>
              <a:gd name="connsiteY1" fmla="*/ 263775 h 2993576"/>
              <a:gd name="connsiteX2" fmla="*/ 4288699 w 12313196"/>
              <a:gd name="connsiteY2" fmla="*/ 0 h 2993576"/>
              <a:gd name="connsiteX3" fmla="*/ 12313196 w 12313196"/>
              <a:gd name="connsiteY3" fmla="*/ 6153 h 2993576"/>
              <a:gd name="connsiteX4" fmla="*/ 12313196 w 12313196"/>
              <a:gd name="connsiteY4" fmla="*/ 2993576 h 2993576"/>
              <a:gd name="connsiteX5" fmla="*/ 478855 w 12313196"/>
              <a:gd name="connsiteY5" fmla="*/ 2993576 h 2993576"/>
              <a:gd name="connsiteX0" fmla="*/ 455988 w 12290329"/>
              <a:gd name="connsiteY0" fmla="*/ 2993576 h 2993576"/>
              <a:gd name="connsiteX1" fmla="*/ 2694909 w 12290329"/>
              <a:gd name="connsiteY1" fmla="*/ 983556 h 2993576"/>
              <a:gd name="connsiteX2" fmla="*/ 4265832 w 12290329"/>
              <a:gd name="connsiteY2" fmla="*/ 0 h 2993576"/>
              <a:gd name="connsiteX3" fmla="*/ 12290329 w 12290329"/>
              <a:gd name="connsiteY3" fmla="*/ 6153 h 2993576"/>
              <a:gd name="connsiteX4" fmla="*/ 12290329 w 12290329"/>
              <a:gd name="connsiteY4" fmla="*/ 2993576 h 2993576"/>
              <a:gd name="connsiteX5" fmla="*/ 455988 w 12290329"/>
              <a:gd name="connsiteY5" fmla="*/ 2993576 h 2993576"/>
              <a:gd name="connsiteX0" fmla="*/ 611227 w 12445568"/>
              <a:gd name="connsiteY0" fmla="*/ 2993576 h 2993576"/>
              <a:gd name="connsiteX1" fmla="*/ 1703514 w 12445568"/>
              <a:gd name="connsiteY1" fmla="*/ 1061475 h 2993576"/>
              <a:gd name="connsiteX2" fmla="*/ 4421071 w 12445568"/>
              <a:gd name="connsiteY2" fmla="*/ 0 h 2993576"/>
              <a:gd name="connsiteX3" fmla="*/ 12445568 w 12445568"/>
              <a:gd name="connsiteY3" fmla="*/ 6153 h 2993576"/>
              <a:gd name="connsiteX4" fmla="*/ 12445568 w 12445568"/>
              <a:gd name="connsiteY4" fmla="*/ 2993576 h 2993576"/>
              <a:gd name="connsiteX5" fmla="*/ 611227 w 12445568"/>
              <a:gd name="connsiteY5" fmla="*/ 2993576 h 2993576"/>
              <a:gd name="connsiteX0" fmla="*/ 591975 w 12426316"/>
              <a:gd name="connsiteY0" fmla="*/ 2993576 h 2993576"/>
              <a:gd name="connsiteX1" fmla="*/ 1684262 w 12426316"/>
              <a:gd name="connsiteY1" fmla="*/ 1061475 h 2993576"/>
              <a:gd name="connsiteX2" fmla="*/ 4401819 w 12426316"/>
              <a:gd name="connsiteY2" fmla="*/ 0 h 2993576"/>
              <a:gd name="connsiteX3" fmla="*/ 12426316 w 12426316"/>
              <a:gd name="connsiteY3" fmla="*/ 6153 h 2993576"/>
              <a:gd name="connsiteX4" fmla="*/ 12426316 w 12426316"/>
              <a:gd name="connsiteY4" fmla="*/ 2993576 h 2993576"/>
              <a:gd name="connsiteX5" fmla="*/ 591975 w 12426316"/>
              <a:gd name="connsiteY5" fmla="*/ 2993576 h 2993576"/>
              <a:gd name="connsiteX0" fmla="*/ 0 w 11834341"/>
              <a:gd name="connsiteY0" fmla="*/ 2993576 h 2993576"/>
              <a:gd name="connsiteX1" fmla="*/ 1092287 w 11834341"/>
              <a:gd name="connsiteY1" fmla="*/ 1061475 h 2993576"/>
              <a:gd name="connsiteX2" fmla="*/ 3809844 w 11834341"/>
              <a:gd name="connsiteY2" fmla="*/ 0 h 2993576"/>
              <a:gd name="connsiteX3" fmla="*/ 11834341 w 11834341"/>
              <a:gd name="connsiteY3" fmla="*/ 6153 h 2993576"/>
              <a:gd name="connsiteX4" fmla="*/ 11834341 w 11834341"/>
              <a:gd name="connsiteY4" fmla="*/ 2993576 h 2993576"/>
              <a:gd name="connsiteX5" fmla="*/ 0 w 11834341"/>
              <a:gd name="connsiteY5" fmla="*/ 2993576 h 2993576"/>
              <a:gd name="connsiteX0" fmla="*/ 274 w 11834615"/>
              <a:gd name="connsiteY0" fmla="*/ 2993576 h 2993576"/>
              <a:gd name="connsiteX1" fmla="*/ 1092561 w 11834615"/>
              <a:gd name="connsiteY1" fmla="*/ 1061475 h 2993576"/>
              <a:gd name="connsiteX2" fmla="*/ 3810118 w 11834615"/>
              <a:gd name="connsiteY2" fmla="*/ 0 h 2993576"/>
              <a:gd name="connsiteX3" fmla="*/ 11834615 w 11834615"/>
              <a:gd name="connsiteY3" fmla="*/ 6153 h 2993576"/>
              <a:gd name="connsiteX4" fmla="*/ 11834615 w 11834615"/>
              <a:gd name="connsiteY4" fmla="*/ 2993576 h 2993576"/>
              <a:gd name="connsiteX5" fmla="*/ 274 w 11834615"/>
              <a:gd name="connsiteY5" fmla="*/ 2993576 h 2993576"/>
              <a:gd name="connsiteX0" fmla="*/ 400 w 11834741"/>
              <a:gd name="connsiteY0" fmla="*/ 2993576 h 2993576"/>
              <a:gd name="connsiteX1" fmla="*/ 900311 w 11834741"/>
              <a:gd name="connsiteY1" fmla="*/ 1204494 h 2993576"/>
              <a:gd name="connsiteX2" fmla="*/ 3810244 w 11834741"/>
              <a:gd name="connsiteY2" fmla="*/ 0 h 2993576"/>
              <a:gd name="connsiteX3" fmla="*/ 11834741 w 11834741"/>
              <a:gd name="connsiteY3" fmla="*/ 6153 h 2993576"/>
              <a:gd name="connsiteX4" fmla="*/ 11834741 w 11834741"/>
              <a:gd name="connsiteY4" fmla="*/ 2993576 h 2993576"/>
              <a:gd name="connsiteX5" fmla="*/ 400 w 11834741"/>
              <a:gd name="connsiteY5" fmla="*/ 2993576 h 2993576"/>
              <a:gd name="connsiteX0" fmla="*/ 494 w 11834835"/>
              <a:gd name="connsiteY0" fmla="*/ 2993576 h 2993576"/>
              <a:gd name="connsiteX1" fmla="*/ 900405 w 11834835"/>
              <a:gd name="connsiteY1" fmla="*/ 1204494 h 2993576"/>
              <a:gd name="connsiteX2" fmla="*/ 3810338 w 11834835"/>
              <a:gd name="connsiteY2" fmla="*/ 0 h 2993576"/>
              <a:gd name="connsiteX3" fmla="*/ 11834835 w 11834835"/>
              <a:gd name="connsiteY3" fmla="*/ 6153 h 2993576"/>
              <a:gd name="connsiteX4" fmla="*/ 11834835 w 11834835"/>
              <a:gd name="connsiteY4" fmla="*/ 2993576 h 2993576"/>
              <a:gd name="connsiteX5" fmla="*/ 494 w 11834835"/>
              <a:gd name="connsiteY5" fmla="*/ 2993576 h 2993576"/>
              <a:gd name="connsiteX0" fmla="*/ 602 w 11834943"/>
              <a:gd name="connsiteY0" fmla="*/ 2993576 h 2993576"/>
              <a:gd name="connsiteX1" fmla="*/ 900513 w 11834943"/>
              <a:gd name="connsiteY1" fmla="*/ 1204494 h 2993576"/>
              <a:gd name="connsiteX2" fmla="*/ 3810446 w 11834943"/>
              <a:gd name="connsiteY2" fmla="*/ 0 h 2993576"/>
              <a:gd name="connsiteX3" fmla="*/ 11834943 w 11834943"/>
              <a:gd name="connsiteY3" fmla="*/ 6153 h 2993576"/>
              <a:gd name="connsiteX4" fmla="*/ 11834943 w 11834943"/>
              <a:gd name="connsiteY4" fmla="*/ 2993576 h 2993576"/>
              <a:gd name="connsiteX5" fmla="*/ 602 w 11834943"/>
              <a:gd name="connsiteY5" fmla="*/ 2993576 h 2993576"/>
              <a:gd name="connsiteX0" fmla="*/ 602 w 11834943"/>
              <a:gd name="connsiteY0" fmla="*/ 2993576 h 2993576"/>
              <a:gd name="connsiteX1" fmla="*/ 900513 w 11834943"/>
              <a:gd name="connsiteY1" fmla="*/ 1204494 h 2993576"/>
              <a:gd name="connsiteX2" fmla="*/ 3810446 w 11834943"/>
              <a:gd name="connsiteY2" fmla="*/ 0 h 2993576"/>
              <a:gd name="connsiteX3" fmla="*/ 11834943 w 11834943"/>
              <a:gd name="connsiteY3" fmla="*/ 6153 h 2993576"/>
              <a:gd name="connsiteX4" fmla="*/ 11834943 w 11834943"/>
              <a:gd name="connsiteY4" fmla="*/ 2993576 h 2993576"/>
              <a:gd name="connsiteX5" fmla="*/ 602 w 11834943"/>
              <a:gd name="connsiteY5" fmla="*/ 2993576 h 2993576"/>
              <a:gd name="connsiteX0" fmla="*/ 566 w 11834907"/>
              <a:gd name="connsiteY0" fmla="*/ 2991384 h 2991384"/>
              <a:gd name="connsiteX1" fmla="*/ 900477 w 11834907"/>
              <a:gd name="connsiteY1" fmla="*/ 1202302 h 2991384"/>
              <a:gd name="connsiteX2" fmla="*/ 3813977 w 11834907"/>
              <a:gd name="connsiteY2" fmla="*/ 0 h 2991384"/>
              <a:gd name="connsiteX3" fmla="*/ 11834907 w 11834907"/>
              <a:gd name="connsiteY3" fmla="*/ 3961 h 2991384"/>
              <a:gd name="connsiteX4" fmla="*/ 11834907 w 11834907"/>
              <a:gd name="connsiteY4" fmla="*/ 2991384 h 2991384"/>
              <a:gd name="connsiteX5" fmla="*/ 566 w 11834907"/>
              <a:gd name="connsiteY5" fmla="*/ 2991384 h 2991384"/>
              <a:gd name="connsiteX0" fmla="*/ 577 w 11834918"/>
              <a:gd name="connsiteY0" fmla="*/ 2992114 h 2992114"/>
              <a:gd name="connsiteX1" fmla="*/ 900488 w 11834918"/>
              <a:gd name="connsiteY1" fmla="*/ 1203032 h 2992114"/>
              <a:gd name="connsiteX2" fmla="*/ 3853241 w 11834918"/>
              <a:gd name="connsiteY2" fmla="*/ 0 h 2992114"/>
              <a:gd name="connsiteX3" fmla="*/ 11834918 w 11834918"/>
              <a:gd name="connsiteY3" fmla="*/ 4691 h 2992114"/>
              <a:gd name="connsiteX4" fmla="*/ 11834918 w 11834918"/>
              <a:gd name="connsiteY4" fmla="*/ 2992114 h 2992114"/>
              <a:gd name="connsiteX5" fmla="*/ 577 w 11834918"/>
              <a:gd name="connsiteY5" fmla="*/ 2992114 h 2992114"/>
              <a:gd name="connsiteX0" fmla="*/ 577 w 11834918"/>
              <a:gd name="connsiteY0" fmla="*/ 2992114 h 2992114"/>
              <a:gd name="connsiteX1" fmla="*/ 900488 w 11834918"/>
              <a:gd name="connsiteY1" fmla="*/ 1203032 h 2992114"/>
              <a:gd name="connsiteX2" fmla="*/ 3853241 w 11834918"/>
              <a:gd name="connsiteY2" fmla="*/ 0 h 2992114"/>
              <a:gd name="connsiteX3" fmla="*/ 11834918 w 11834918"/>
              <a:gd name="connsiteY3" fmla="*/ 4691 h 2992114"/>
              <a:gd name="connsiteX4" fmla="*/ 11834918 w 11834918"/>
              <a:gd name="connsiteY4" fmla="*/ 2992114 h 2992114"/>
              <a:gd name="connsiteX5" fmla="*/ 577 w 11834918"/>
              <a:gd name="connsiteY5" fmla="*/ 2992114 h 2992114"/>
              <a:gd name="connsiteX0" fmla="*/ 577 w 11834918"/>
              <a:gd name="connsiteY0" fmla="*/ 2992114 h 2992114"/>
              <a:gd name="connsiteX1" fmla="*/ 900488 w 11834918"/>
              <a:gd name="connsiteY1" fmla="*/ 1203032 h 2992114"/>
              <a:gd name="connsiteX2" fmla="*/ 3853241 w 11834918"/>
              <a:gd name="connsiteY2" fmla="*/ 0 h 2992114"/>
              <a:gd name="connsiteX3" fmla="*/ 11834918 w 11834918"/>
              <a:gd name="connsiteY3" fmla="*/ 4691 h 2992114"/>
              <a:gd name="connsiteX4" fmla="*/ 11834918 w 11834918"/>
              <a:gd name="connsiteY4" fmla="*/ 2992114 h 2992114"/>
              <a:gd name="connsiteX5" fmla="*/ 577 w 11834918"/>
              <a:gd name="connsiteY5" fmla="*/ 2992114 h 2992114"/>
              <a:gd name="connsiteX0" fmla="*/ 599 w 11834940"/>
              <a:gd name="connsiteY0" fmla="*/ 2992114 h 2992114"/>
              <a:gd name="connsiteX1" fmla="*/ 889804 w 11834940"/>
              <a:gd name="connsiteY1" fmla="*/ 1201573 h 2992114"/>
              <a:gd name="connsiteX2" fmla="*/ 3853263 w 11834940"/>
              <a:gd name="connsiteY2" fmla="*/ 0 h 2992114"/>
              <a:gd name="connsiteX3" fmla="*/ 11834940 w 11834940"/>
              <a:gd name="connsiteY3" fmla="*/ 4691 h 2992114"/>
              <a:gd name="connsiteX4" fmla="*/ 11834940 w 11834940"/>
              <a:gd name="connsiteY4" fmla="*/ 2992114 h 2992114"/>
              <a:gd name="connsiteX5" fmla="*/ 599 w 11834940"/>
              <a:gd name="connsiteY5" fmla="*/ 2992114 h 299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4940" h="2992114">
                <a:moveTo>
                  <a:pt x="599" y="2992114"/>
                </a:moveTo>
                <a:cubicBezTo>
                  <a:pt x="-14320" y="2456311"/>
                  <a:pt x="247693" y="1700259"/>
                  <a:pt x="889804" y="1201573"/>
                </a:cubicBezTo>
                <a:cubicBezTo>
                  <a:pt x="1531915" y="702887"/>
                  <a:pt x="2418364" y="284089"/>
                  <a:pt x="3853263" y="0"/>
                </a:cubicBezTo>
                <a:lnTo>
                  <a:pt x="11834940" y="4691"/>
                </a:lnTo>
                <a:lnTo>
                  <a:pt x="11834940" y="2992114"/>
                </a:lnTo>
                <a:lnTo>
                  <a:pt x="599" y="2992114"/>
                </a:lnTo>
                <a:close/>
              </a:path>
            </a:pathLst>
          </a:custGeom>
          <a:solidFill>
            <a:schemeClr val="bg1">
              <a:lumMod val="95000"/>
            </a:schemeClr>
          </a:solidFill>
          <a:ln w="1270">
            <a:noFill/>
          </a:ln>
        </p:spPr>
        <p:txBody>
          <a:bodyPr anchor="ctr" anchorCtr="0"/>
          <a:lstStyle>
            <a:lvl1pPr marL="0" indent="0" algn="ctr">
              <a:spcBef>
                <a:spcPts val="0"/>
              </a:spcBef>
              <a:buNone/>
              <a:defRPr sz="1600" b="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1" fontAlgn="auto" latinLnBrk="0" hangingPunct="1">
              <a:lnSpc>
                <a:spcPct val="100000"/>
              </a:lnSpc>
              <a:spcBef>
                <a:spcPts val="1000"/>
              </a:spcBef>
              <a:spcAft>
                <a:spcPts val="0"/>
              </a:spcAft>
              <a:buClr>
                <a:schemeClr val="tx2"/>
              </a:buClr>
              <a:buSzTx/>
              <a:buFont typeface="Arial" panose="020B0604020202020204" pitchFamily="34" charset="0"/>
              <a:buNone/>
              <a:tabLst/>
              <a:defRPr/>
            </a:pPr>
            <a:r>
              <a:rPr lang="fi-FI"/>
              <a:t>Lisää kuva napsauttamalla kuvaketta</a:t>
            </a:r>
            <a:br>
              <a:rPr lang="fi-FI"/>
            </a:br>
            <a:r>
              <a:rPr lang="fi-FI"/>
              <a:t>tai valitsemalla </a:t>
            </a:r>
            <a:r>
              <a:rPr lang="fi-FI" err="1"/>
              <a:t>Kameleonin</a:t>
            </a:r>
            <a:r>
              <a:rPr lang="fi-FI"/>
              <a:t> Kuvagalleriasta</a:t>
            </a:r>
            <a:br>
              <a:rPr lang="fi-FI"/>
            </a:br>
            <a:br>
              <a:rPr lang="fi-FI"/>
            </a:br>
            <a:r>
              <a:rPr lang="fi-FI"/>
              <a:t>Voit vaihtaa kuvan Kuvagalleriasta</a:t>
            </a:r>
            <a:br>
              <a:rPr lang="fi-FI"/>
            </a:br>
            <a:r>
              <a:rPr lang="fi-FI"/>
              <a:t>tai poistamalla kuvan ja lisäämällä uuden kuvan napsauttamalla kuvaketta</a:t>
            </a:r>
          </a:p>
        </p:txBody>
      </p:sp>
      <p:sp>
        <p:nvSpPr>
          <p:cNvPr id="8" name="Päivämäärän paikkamerkki 3">
            <a:extLst>
              <a:ext uri="{FF2B5EF4-FFF2-40B4-BE49-F238E27FC236}">
                <a16:creationId xmlns:a16="http://schemas.microsoft.com/office/drawing/2014/main" id="{C6FEECCB-0ADF-4D17-9F84-4B82085D7DE7}"/>
              </a:ext>
            </a:extLst>
          </p:cNvPr>
          <p:cNvSpPr>
            <a:spLocks noGrp="1"/>
          </p:cNvSpPr>
          <p:nvPr>
            <p:ph type="dt" sz="half" idx="10"/>
          </p:nvPr>
        </p:nvSpPr>
        <p:spPr>
          <a:xfrm>
            <a:off x="1229867" y="5719568"/>
            <a:ext cx="1242000" cy="642035"/>
          </a:xfrm>
        </p:spPr>
        <p:txBody>
          <a:bodyPr vert="horz" lIns="0" tIns="0" rIns="0" bIns="0" rtlCol="0" anchor="t" anchorCtr="0">
            <a:noAutofit/>
          </a:bodyPr>
          <a:lstStyle>
            <a:lvl1pPr algn="l">
              <a:defRPr lang="fi-FI" sz="1600" smtClean="0">
                <a:solidFill>
                  <a:schemeClr val="bg1"/>
                </a:solidFill>
              </a:defRPr>
            </a:lvl1pPr>
          </a:lstStyle>
          <a:p>
            <a:pPr algn="l">
              <a:lnSpc>
                <a:spcPct val="110000"/>
              </a:lnSpc>
              <a:buClr>
                <a:schemeClr val="tx2"/>
              </a:buClr>
            </a:pPr>
            <a:r>
              <a:rPr lang="fi-FI"/>
              <a:t>10.5.2024</a:t>
            </a:r>
          </a:p>
        </p:txBody>
      </p:sp>
      <p:sp>
        <p:nvSpPr>
          <p:cNvPr id="9" name="Alatunnisteen paikkamerkki 4">
            <a:extLst>
              <a:ext uri="{FF2B5EF4-FFF2-40B4-BE49-F238E27FC236}">
                <a16:creationId xmlns:a16="http://schemas.microsoft.com/office/drawing/2014/main" id="{580B187D-B133-4F32-8568-D26ED15FC1AF}"/>
              </a:ext>
            </a:extLst>
          </p:cNvPr>
          <p:cNvSpPr>
            <a:spLocks noGrp="1"/>
          </p:cNvSpPr>
          <p:nvPr>
            <p:ph type="ftr" sz="quarter" idx="11"/>
          </p:nvPr>
        </p:nvSpPr>
        <p:spPr>
          <a:xfrm>
            <a:off x="1229868" y="5462054"/>
            <a:ext cx="4114800" cy="241091"/>
          </a:xfrm>
        </p:spPr>
        <p:txBody>
          <a:bodyPr vert="horz" lIns="0" tIns="0" rIns="0" bIns="0" rtlCol="0" anchor="t" anchorCtr="0">
            <a:noAutofit/>
          </a:bodyPr>
          <a:lstStyle>
            <a:lvl1pPr algn="l">
              <a:defRPr lang="fi-FI" sz="1600" dirty="0" smtClean="0">
                <a:solidFill>
                  <a:schemeClr val="bg1"/>
                </a:solidFill>
              </a:defRPr>
            </a:lvl1pPr>
          </a:lstStyle>
          <a:p>
            <a:pPr algn="l">
              <a:lnSpc>
                <a:spcPct val="110000"/>
              </a:lnSpc>
              <a:buClr>
                <a:schemeClr val="tx2"/>
              </a:buClr>
            </a:pPr>
            <a:r>
              <a:rPr lang="fi-FI"/>
              <a:t>Piippa  Wäli</a:t>
            </a:r>
          </a:p>
        </p:txBody>
      </p:sp>
    </p:spTree>
    <p:extLst>
      <p:ext uri="{BB962C8B-B14F-4D97-AF65-F5344CB8AC3E}">
        <p14:creationId xmlns:p14="http://schemas.microsoft.com/office/powerpoint/2010/main" val="35009431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tsikko ja sisältö" preserve="1" userDrawn="1">
  <p:cSld name="title_and_content">
    <p:spTree>
      <p:nvGrpSpPr>
        <p:cNvPr id="1" name=""/>
        <p:cNvGrpSpPr/>
        <p:nvPr/>
      </p:nvGrpSpPr>
      <p:grpSpPr>
        <a:xfrm>
          <a:off x="0" y="0"/>
          <a:ext cx="0" cy="0"/>
          <a:chOff x="0" y="0"/>
          <a:chExt cx="0" cy="0"/>
        </a:xfrm>
      </p:grpSpPr>
      <p:sp>
        <p:nvSpPr>
          <p:cNvPr id="4" name="Otsikko 3">
            <a:extLst>
              <a:ext uri="{FF2B5EF4-FFF2-40B4-BE49-F238E27FC236}">
                <a16:creationId xmlns:a16="http://schemas.microsoft.com/office/drawing/2014/main" id="{587E3A4C-54E7-4182-8680-0F8655812718}"/>
              </a:ext>
            </a:extLst>
          </p:cNvPr>
          <p:cNvSpPr>
            <a:spLocks noGrp="1"/>
          </p:cNvSpPr>
          <p:nvPr>
            <p:ph type="title" hasCustomPrompt="1"/>
          </p:nvPr>
        </p:nvSpPr>
        <p:spPr/>
        <p:txBody>
          <a:bodyPr/>
          <a:lstStyle/>
          <a:p>
            <a:r>
              <a:rPr lang="fi-FI"/>
              <a:t>Tekstisivu, yksipalstainen.</a:t>
            </a:r>
            <a:br>
              <a:rPr lang="fi-FI"/>
            </a:br>
            <a:r>
              <a:rPr lang="fi-FI"/>
              <a:t>Otsikon pituus korkeintaan kaksi riviä</a:t>
            </a:r>
          </a:p>
        </p:txBody>
      </p:sp>
      <p:sp>
        <p:nvSpPr>
          <p:cNvPr id="3" name="Sisällön paikkamerkki 2">
            <a:extLst>
              <a:ext uri="{FF2B5EF4-FFF2-40B4-BE49-F238E27FC236}">
                <a16:creationId xmlns:a16="http://schemas.microsoft.com/office/drawing/2014/main" id="{EA7A06A4-1BF6-41E8-89FB-D111961A8A52}"/>
              </a:ext>
            </a:extLst>
          </p:cNvPr>
          <p:cNvSpPr>
            <a:spLocks noGrp="1"/>
          </p:cNvSpPr>
          <p:nvPr>
            <p:ph idx="1" hasCustomPrompt="1"/>
          </p:nvPr>
        </p:nvSpPr>
        <p:spPr/>
        <p:txBody>
          <a:bodyPr/>
          <a:lstStyle>
            <a:lvl1pPr>
              <a:defRPr/>
            </a:lvl1pPr>
          </a:lstStyle>
          <a:p>
            <a:pPr marL="357188" marR="0" lvl="0" indent="-357188" algn="l" defTabSz="914400" rtl="0" eaLnBrk="1" fontAlgn="auto" latinLnBrk="0" hangingPunct="1">
              <a:lnSpc>
                <a:spcPct val="100000"/>
              </a:lnSpc>
              <a:spcBef>
                <a:spcPts val="1000"/>
              </a:spcBef>
              <a:spcAft>
                <a:spcPts val="0"/>
              </a:spcAft>
              <a:buClr>
                <a:schemeClr val="tx2"/>
              </a:buClr>
              <a:buSzTx/>
              <a:buFont typeface="Arial" panose="020B0604020202020204" pitchFamily="34" charset="0"/>
              <a:buChar char="•"/>
              <a:tabLst/>
              <a:defRPr/>
            </a:pPr>
            <a:r>
              <a:rPr lang="fi-FI"/>
              <a:t>Esityksen tekstisisältö tulee aina tiivistää mahdollisimman lyhyeksi.</a:t>
            </a:r>
            <a:br>
              <a:rPr lang="fi-FI"/>
            </a:br>
            <a:r>
              <a:rPr lang="fi-FI"/>
              <a:t>Esityksen tarkoitus on toimia esiintyjän ja kuulijan tukena.</a:t>
            </a:r>
            <a:br>
              <a:rPr lang="fi-FI"/>
            </a:br>
            <a:r>
              <a:rPr lang="fi-FI"/>
              <a:t>     Toinen tekstitaso, jos sivulle tulee enemmän tekstiä.</a:t>
            </a:r>
            <a:br>
              <a:rPr lang="fi-FI"/>
            </a:br>
            <a:r>
              <a:rPr lang="fi-FI"/>
              <a:t>           Kolmas tekstitaso, jos haluat esittää enemmän tekstiä.</a:t>
            </a:r>
            <a:br>
              <a:rPr lang="fi-FI"/>
            </a:br>
            <a:r>
              <a:rPr lang="fi-FI"/>
              <a:t>Muistathan, että kun tekstin koko pienenee, myös viesti pienenee.</a:t>
            </a:r>
            <a:br>
              <a:rPr lang="fi-FI"/>
            </a:br>
            <a:r>
              <a:rPr lang="fi-FI" noProof="0"/>
              <a:t>Esityksen tulee olla myös kaukaa luettavissa.</a:t>
            </a:r>
            <a:endParaRPr lang="fi-FI"/>
          </a:p>
          <a:p>
            <a:pPr marL="715963" marR="0" lvl="1" indent="-357188" algn="l" defTabSz="914400" rtl="0" eaLnBrk="1" fontAlgn="auto" latinLnBrk="0" hangingPunct="1">
              <a:lnSpc>
                <a:spcPct val="100000"/>
              </a:lnSpc>
              <a:spcBef>
                <a:spcPts val="1000"/>
              </a:spcBef>
              <a:spcAft>
                <a:spcPts val="0"/>
              </a:spcAft>
              <a:buClr>
                <a:schemeClr val="tx2"/>
              </a:buClr>
              <a:buSzTx/>
              <a:buFont typeface="Arial" panose="020B0604020202020204" pitchFamily="34" charset="0"/>
              <a:buChar char="•"/>
              <a:tabLst/>
              <a:defRPr/>
            </a:pPr>
            <a:r>
              <a:rPr lang="en-GB"/>
              <a:t>Second level</a:t>
            </a:r>
          </a:p>
          <a:p>
            <a:pPr lvl="2"/>
            <a:r>
              <a:rPr lang="en-GB"/>
              <a:t>Third level</a:t>
            </a:r>
          </a:p>
          <a:p>
            <a:pPr lvl="3"/>
            <a:r>
              <a:rPr lang="en-GB"/>
              <a:t>Fourth level</a:t>
            </a:r>
          </a:p>
          <a:p>
            <a:pPr lvl="4"/>
            <a:r>
              <a:rPr lang="en-GB"/>
              <a:t>Fifth level</a:t>
            </a:r>
            <a:endParaRPr lang="fi-FI"/>
          </a:p>
        </p:txBody>
      </p:sp>
      <p:sp>
        <p:nvSpPr>
          <p:cNvPr id="7" name="Dian numeron paikkamerkki 5">
            <a:extLst>
              <a:ext uri="{FF2B5EF4-FFF2-40B4-BE49-F238E27FC236}">
                <a16:creationId xmlns:a16="http://schemas.microsoft.com/office/drawing/2014/main" id="{59A7EFB5-C255-48FB-AC67-FD651DD26DFA}"/>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8" name="Päivämäärän paikkamerkki 3">
            <a:extLst>
              <a:ext uri="{FF2B5EF4-FFF2-40B4-BE49-F238E27FC236}">
                <a16:creationId xmlns:a16="http://schemas.microsoft.com/office/drawing/2014/main" id="{AFC3A855-B6C3-4D1E-B148-55910A257805}"/>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9" name="Alatunnisteen paikkamerkki 4">
            <a:extLst>
              <a:ext uri="{FF2B5EF4-FFF2-40B4-BE49-F238E27FC236}">
                <a16:creationId xmlns:a16="http://schemas.microsoft.com/office/drawing/2014/main" id="{032AC8CB-3366-4A2A-8272-93E368384014}"/>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33716294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Kaavio" preserve="1" userDrawn="1">
  <p:cSld name="graph">
    <p:spTree>
      <p:nvGrpSpPr>
        <p:cNvPr id="1" name=""/>
        <p:cNvGrpSpPr/>
        <p:nvPr/>
      </p:nvGrpSpPr>
      <p:grpSpPr>
        <a:xfrm>
          <a:off x="0" y="0"/>
          <a:ext cx="0" cy="0"/>
          <a:chOff x="0" y="0"/>
          <a:chExt cx="0" cy="0"/>
        </a:xfrm>
      </p:grpSpPr>
      <p:sp>
        <p:nvSpPr>
          <p:cNvPr id="4" name="Otsikko 3">
            <a:extLst>
              <a:ext uri="{FF2B5EF4-FFF2-40B4-BE49-F238E27FC236}">
                <a16:creationId xmlns:a16="http://schemas.microsoft.com/office/drawing/2014/main" id="{587E3A4C-54E7-4182-8680-0F8655812718}"/>
              </a:ext>
            </a:extLst>
          </p:cNvPr>
          <p:cNvSpPr>
            <a:spLocks noGrp="1"/>
          </p:cNvSpPr>
          <p:nvPr>
            <p:ph type="title" hasCustomPrompt="1"/>
          </p:nvPr>
        </p:nvSpPr>
        <p:spPr/>
        <p:txBody>
          <a:bodyPr/>
          <a:lstStyle/>
          <a:p>
            <a:r>
              <a:rPr lang="fi-FI" noProof="0"/>
              <a:t>Graafisivu</a:t>
            </a:r>
            <a:endParaRPr lang="fi-FI"/>
          </a:p>
        </p:txBody>
      </p:sp>
      <p:sp>
        <p:nvSpPr>
          <p:cNvPr id="7" name="Kaavion paikkamerkki 6">
            <a:extLst>
              <a:ext uri="{FF2B5EF4-FFF2-40B4-BE49-F238E27FC236}">
                <a16:creationId xmlns:a16="http://schemas.microsoft.com/office/drawing/2014/main" id="{0579DF22-3A20-4908-84E3-C2B55F28B856}"/>
              </a:ext>
            </a:extLst>
          </p:cNvPr>
          <p:cNvSpPr>
            <a:spLocks noGrp="1"/>
          </p:cNvSpPr>
          <p:nvPr>
            <p:ph type="chart" sz="quarter" idx="13" hasCustomPrompt="1"/>
          </p:nvPr>
        </p:nvSpPr>
        <p:spPr>
          <a:xfrm>
            <a:off x="922338" y="1857375"/>
            <a:ext cx="10636236" cy="4087813"/>
          </a:xfrm>
        </p:spPr>
        <p:txBody>
          <a:bodyPr/>
          <a:lstStyle>
            <a:lvl1pPr>
              <a:defRPr/>
            </a:lvl1pPr>
          </a:lstStyle>
          <a:p>
            <a:r>
              <a:rPr lang="fi-FI"/>
              <a:t>Käytä graafissa esityspohjan väripalettiin määriteltyjä värejä.</a:t>
            </a:r>
          </a:p>
        </p:txBody>
      </p:sp>
      <p:sp>
        <p:nvSpPr>
          <p:cNvPr id="8" name="Dian numeron paikkamerkki 5">
            <a:extLst>
              <a:ext uri="{FF2B5EF4-FFF2-40B4-BE49-F238E27FC236}">
                <a16:creationId xmlns:a16="http://schemas.microsoft.com/office/drawing/2014/main" id="{209C6B0D-979F-4D60-BDCD-B9E08FEB117F}"/>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9" name="Päivämäärän paikkamerkki 3">
            <a:extLst>
              <a:ext uri="{FF2B5EF4-FFF2-40B4-BE49-F238E27FC236}">
                <a16:creationId xmlns:a16="http://schemas.microsoft.com/office/drawing/2014/main" id="{AC29B563-2EC1-44DE-A678-D8C61D32BA36}"/>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11" name="Alatunnisteen paikkamerkki 4">
            <a:extLst>
              <a:ext uri="{FF2B5EF4-FFF2-40B4-BE49-F238E27FC236}">
                <a16:creationId xmlns:a16="http://schemas.microsoft.com/office/drawing/2014/main" id="{26AFE581-53A8-4FFC-BC3A-F2173293E0D2}"/>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406556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Kaksi sisältökohdetta" preserve="1" userDrawn="1">
  <p:cSld name="title_and_two_contents">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365B018F-777B-44D1-9664-1407CB8459A7}"/>
              </a:ext>
            </a:extLst>
          </p:cNvPr>
          <p:cNvSpPr>
            <a:spLocks noGrp="1"/>
          </p:cNvSpPr>
          <p:nvPr>
            <p:ph type="title" hasCustomPrompt="1"/>
          </p:nvPr>
        </p:nvSpPr>
        <p:spPr/>
        <p:txBody>
          <a:bodyPr/>
          <a:lstStyle/>
          <a:p>
            <a:r>
              <a:rPr lang="fi-FI"/>
              <a:t>Tekstisivu, kaksi palstaa. </a:t>
            </a:r>
            <a:br>
              <a:rPr lang="fi-FI"/>
            </a:br>
            <a:r>
              <a:rPr lang="fi-FI"/>
              <a:t>Otsikon pituus korkeintaan kaksi riviä</a:t>
            </a:r>
          </a:p>
        </p:txBody>
      </p:sp>
      <p:sp>
        <p:nvSpPr>
          <p:cNvPr id="3" name="Sisällön paikkamerkki 2">
            <a:extLst>
              <a:ext uri="{FF2B5EF4-FFF2-40B4-BE49-F238E27FC236}">
                <a16:creationId xmlns:a16="http://schemas.microsoft.com/office/drawing/2014/main" id="{EA7A06A4-1BF6-41E8-89FB-D111961A8A52}"/>
              </a:ext>
            </a:extLst>
          </p:cNvPr>
          <p:cNvSpPr>
            <a:spLocks noGrp="1"/>
          </p:cNvSpPr>
          <p:nvPr>
            <p:ph idx="1" hasCustomPrompt="1"/>
          </p:nvPr>
        </p:nvSpPr>
        <p:spPr>
          <a:xfrm>
            <a:off x="922350" y="1860330"/>
            <a:ext cx="5094402" cy="4085499"/>
          </a:xfrm>
        </p:spPr>
        <p:txBody>
          <a:bodyPr/>
          <a:lstStyle>
            <a:lvl1pPr>
              <a:defRPr sz="2200"/>
            </a:lvl1pPr>
          </a:lstStyle>
          <a:p>
            <a:pPr lvl="0"/>
            <a:r>
              <a:rPr lang="fi-FI"/>
              <a:t>Esityksen teksti tulee aina tiivistää mahdollisimman lyhyeksi ja selkeäksi.</a:t>
            </a:r>
            <a:br>
              <a:rPr lang="fi-FI"/>
            </a:br>
            <a:r>
              <a:rPr lang="fi-FI"/>
              <a:t>Esityksen tarkoitus on toimia esiintyjän ja kuulijan tukena.</a:t>
            </a:r>
            <a:br>
              <a:rPr lang="fi-FI"/>
            </a:br>
            <a:r>
              <a:rPr lang="fi-FI"/>
              <a:t>Muistathan, että kun tekstin koko pienenee, myös viesti pienenee. Esityksen tulee olla myös kaukaa luettavissa</a:t>
            </a:r>
            <a:endParaRPr lang="en-GB"/>
          </a:p>
          <a:p>
            <a:pPr lvl="1"/>
            <a:r>
              <a:rPr lang="en-GB"/>
              <a:t>Second level</a:t>
            </a:r>
          </a:p>
          <a:p>
            <a:pPr lvl="2"/>
            <a:r>
              <a:rPr lang="en-GB"/>
              <a:t>Third level</a:t>
            </a:r>
          </a:p>
          <a:p>
            <a:pPr lvl="3"/>
            <a:r>
              <a:rPr lang="en-GB"/>
              <a:t>Fourth level</a:t>
            </a:r>
          </a:p>
          <a:p>
            <a:pPr lvl="4"/>
            <a:r>
              <a:rPr lang="en-GB"/>
              <a:t>Fifth level</a:t>
            </a:r>
            <a:endParaRPr lang="fi-FI"/>
          </a:p>
          <a:p>
            <a:pPr lvl="0"/>
            <a:endParaRPr lang="fi-FI"/>
          </a:p>
        </p:txBody>
      </p:sp>
      <p:sp>
        <p:nvSpPr>
          <p:cNvPr id="10" name="Sisällön paikkamerkki 2">
            <a:extLst>
              <a:ext uri="{FF2B5EF4-FFF2-40B4-BE49-F238E27FC236}">
                <a16:creationId xmlns:a16="http://schemas.microsoft.com/office/drawing/2014/main" id="{28EEFB21-D5D7-40FA-809A-551ABC7D90AB}"/>
              </a:ext>
            </a:extLst>
          </p:cNvPr>
          <p:cNvSpPr>
            <a:spLocks noGrp="1"/>
          </p:cNvSpPr>
          <p:nvPr>
            <p:ph idx="13" hasCustomPrompt="1"/>
          </p:nvPr>
        </p:nvSpPr>
        <p:spPr>
          <a:xfrm>
            <a:off x="6264608" y="1860330"/>
            <a:ext cx="5094402" cy="4085499"/>
          </a:xfrm>
        </p:spPr>
        <p:txBody>
          <a:bodyPr/>
          <a:lstStyle>
            <a:lvl1pPr>
              <a:defRPr sz="2200"/>
            </a:lvl1pPr>
          </a:lstStyle>
          <a:p>
            <a:pPr lvl="0"/>
            <a:r>
              <a:rPr lang="fi-FI"/>
              <a:t>Esityksen teksti tulee aina tiivistää mahdollisimman lyhyeksi ja selkeäksi.</a:t>
            </a:r>
            <a:br>
              <a:rPr lang="fi-FI"/>
            </a:br>
            <a:r>
              <a:rPr lang="fi-FI"/>
              <a:t>Esityksen tarkoitus on toimia esiintyjän ja kuulijan tukena.</a:t>
            </a:r>
            <a:br>
              <a:rPr lang="fi-FI"/>
            </a:br>
            <a:r>
              <a:rPr lang="fi-FI"/>
              <a:t>Muistathan, että kun tekstin koko pienenee, myös viesti pienenee. Esityksen tulee olla myös kaukaa luettavissa</a:t>
            </a:r>
            <a:endParaRPr lang="en-GB"/>
          </a:p>
          <a:p>
            <a:pPr lvl="1"/>
            <a:r>
              <a:rPr lang="en-GB"/>
              <a:t>Second level</a:t>
            </a:r>
          </a:p>
          <a:p>
            <a:pPr lvl="2"/>
            <a:r>
              <a:rPr lang="en-GB"/>
              <a:t>Third level</a:t>
            </a:r>
          </a:p>
          <a:p>
            <a:pPr lvl="3"/>
            <a:r>
              <a:rPr lang="en-GB"/>
              <a:t>Fourth level</a:t>
            </a:r>
          </a:p>
          <a:p>
            <a:pPr lvl="4"/>
            <a:r>
              <a:rPr lang="en-GB"/>
              <a:t>Fifth level</a:t>
            </a:r>
            <a:endParaRPr lang="fi-FI"/>
          </a:p>
        </p:txBody>
      </p:sp>
      <p:sp>
        <p:nvSpPr>
          <p:cNvPr id="8" name="Dian numeron paikkamerkki 5">
            <a:extLst>
              <a:ext uri="{FF2B5EF4-FFF2-40B4-BE49-F238E27FC236}">
                <a16:creationId xmlns:a16="http://schemas.microsoft.com/office/drawing/2014/main" id="{D47A3072-D8CC-4075-92AE-6CB4C819BCA5}"/>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9" name="Päivämäärän paikkamerkki 3">
            <a:extLst>
              <a:ext uri="{FF2B5EF4-FFF2-40B4-BE49-F238E27FC236}">
                <a16:creationId xmlns:a16="http://schemas.microsoft.com/office/drawing/2014/main" id="{980BC45E-8E9E-4CF2-9961-01D999365279}"/>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14" name="Alatunnisteen paikkamerkki 4">
            <a:extLst>
              <a:ext uri="{FF2B5EF4-FFF2-40B4-BE49-F238E27FC236}">
                <a16:creationId xmlns:a16="http://schemas.microsoft.com/office/drawing/2014/main" id="{B063AE42-CA71-44E3-9D58-B8058F37EC93}"/>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8429735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tsikko ja kaavio" preserve="1" userDrawn="1">
  <p:cSld name="title_content_graph">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365B018F-777B-44D1-9664-1407CB8459A7}"/>
              </a:ext>
            </a:extLst>
          </p:cNvPr>
          <p:cNvSpPr>
            <a:spLocks noGrp="1"/>
          </p:cNvSpPr>
          <p:nvPr>
            <p:ph type="title" hasCustomPrompt="1"/>
          </p:nvPr>
        </p:nvSpPr>
        <p:spPr/>
        <p:txBody>
          <a:bodyPr/>
          <a:lstStyle>
            <a:lvl1pPr>
              <a:defRPr/>
            </a:lvl1pPr>
          </a:lstStyle>
          <a:p>
            <a:r>
              <a:rPr lang="fi-FI" noProof="0"/>
              <a:t>Graafisivu</a:t>
            </a:r>
            <a:br>
              <a:rPr lang="fi-FI" noProof="0"/>
            </a:br>
            <a:r>
              <a:rPr lang="fi-FI"/>
              <a:t>Otsikon pituus korkeintaan kaksi riviä</a:t>
            </a:r>
          </a:p>
        </p:txBody>
      </p:sp>
      <p:sp>
        <p:nvSpPr>
          <p:cNvPr id="3" name="Sisällön paikkamerkki 2">
            <a:extLst>
              <a:ext uri="{FF2B5EF4-FFF2-40B4-BE49-F238E27FC236}">
                <a16:creationId xmlns:a16="http://schemas.microsoft.com/office/drawing/2014/main" id="{EA7A06A4-1BF6-41E8-89FB-D111961A8A52}"/>
              </a:ext>
            </a:extLst>
          </p:cNvPr>
          <p:cNvSpPr>
            <a:spLocks noGrp="1"/>
          </p:cNvSpPr>
          <p:nvPr>
            <p:ph idx="1" hasCustomPrompt="1"/>
          </p:nvPr>
        </p:nvSpPr>
        <p:spPr>
          <a:xfrm>
            <a:off x="922350" y="1860330"/>
            <a:ext cx="3827881" cy="4085499"/>
          </a:xfrm>
        </p:spPr>
        <p:txBody>
          <a:bodyPr/>
          <a:lstStyle>
            <a:lvl1pPr>
              <a:defRPr sz="2200"/>
            </a:lvl1pPr>
          </a:lstStyle>
          <a:p>
            <a:pPr lvl="0"/>
            <a:r>
              <a:rPr lang="en-GB" err="1"/>
              <a:t>Värejä</a:t>
            </a:r>
            <a:r>
              <a:rPr lang="en-GB"/>
              <a:t> </a:t>
            </a:r>
            <a:r>
              <a:rPr lang="en-GB" err="1"/>
              <a:t>käytetään</a:t>
            </a:r>
            <a:r>
              <a:rPr lang="en-GB"/>
              <a:t> </a:t>
            </a:r>
            <a:r>
              <a:rPr lang="en-GB" err="1"/>
              <a:t>malliesimerkin</a:t>
            </a:r>
            <a:r>
              <a:rPr lang="en-GB"/>
              <a:t> </a:t>
            </a:r>
            <a:r>
              <a:rPr lang="en-GB" err="1"/>
              <a:t>järjestyksessä</a:t>
            </a:r>
            <a:endParaRPr lang="en-GB"/>
          </a:p>
          <a:p>
            <a:pPr lvl="1"/>
            <a:r>
              <a:rPr lang="en-GB"/>
              <a:t>Second level</a:t>
            </a:r>
          </a:p>
          <a:p>
            <a:pPr lvl="2"/>
            <a:r>
              <a:rPr lang="en-GB"/>
              <a:t>Third level</a:t>
            </a:r>
          </a:p>
          <a:p>
            <a:pPr lvl="3"/>
            <a:r>
              <a:rPr lang="en-GB"/>
              <a:t>Fourth level</a:t>
            </a:r>
          </a:p>
          <a:p>
            <a:pPr lvl="4"/>
            <a:r>
              <a:rPr lang="en-GB"/>
              <a:t>Fifth level</a:t>
            </a:r>
            <a:endParaRPr lang="fi-FI"/>
          </a:p>
        </p:txBody>
      </p:sp>
      <p:sp>
        <p:nvSpPr>
          <p:cNvPr id="4" name="Kaavion paikkamerkki 3">
            <a:extLst>
              <a:ext uri="{FF2B5EF4-FFF2-40B4-BE49-F238E27FC236}">
                <a16:creationId xmlns:a16="http://schemas.microsoft.com/office/drawing/2014/main" id="{E32C4822-3ED1-4503-A322-1C32778E2B1A}"/>
              </a:ext>
            </a:extLst>
          </p:cNvPr>
          <p:cNvSpPr>
            <a:spLocks noGrp="1"/>
          </p:cNvSpPr>
          <p:nvPr>
            <p:ph type="chart" sz="quarter" idx="17"/>
          </p:nvPr>
        </p:nvSpPr>
        <p:spPr>
          <a:xfrm>
            <a:off x="4866468" y="1860550"/>
            <a:ext cx="6692117" cy="4084638"/>
          </a:xfrm>
        </p:spPr>
        <p:txBody>
          <a:bodyPr/>
          <a:lstStyle/>
          <a:p>
            <a:r>
              <a:rPr lang="fi-FI"/>
              <a:t>Lisää kaavio napsauttamalla kuvaketta</a:t>
            </a:r>
          </a:p>
        </p:txBody>
      </p:sp>
      <p:sp>
        <p:nvSpPr>
          <p:cNvPr id="8" name="Dian numeron paikkamerkki 5">
            <a:extLst>
              <a:ext uri="{FF2B5EF4-FFF2-40B4-BE49-F238E27FC236}">
                <a16:creationId xmlns:a16="http://schemas.microsoft.com/office/drawing/2014/main" id="{B133760A-D9BD-4C93-958B-C47029D5F0A2}"/>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9" name="Päivämäärän paikkamerkki 3">
            <a:extLst>
              <a:ext uri="{FF2B5EF4-FFF2-40B4-BE49-F238E27FC236}">
                <a16:creationId xmlns:a16="http://schemas.microsoft.com/office/drawing/2014/main" id="{232B50DE-A870-4680-8BF1-626B59A71F9A}"/>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10" name="Alatunnisteen paikkamerkki 4">
            <a:extLst>
              <a:ext uri="{FF2B5EF4-FFF2-40B4-BE49-F238E27FC236}">
                <a16:creationId xmlns:a16="http://schemas.microsoft.com/office/drawing/2014/main" id="{660E423A-B2D8-4B91-B7C0-AB18B43AB211}"/>
              </a:ext>
            </a:extLst>
          </p:cNvPr>
          <p:cNvSpPr>
            <a:spLocks noGrp="1"/>
          </p:cNvSpPr>
          <p:nvPr>
            <p:ph type="ftr" sz="quarter" idx="3"/>
          </p:nvPr>
        </p:nvSpPr>
        <p:spPr>
          <a:xfrm>
            <a:off x="2495271" y="6374625"/>
            <a:ext cx="4114800"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35046621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Kuva 9" descr="Elinkeino-, liikenne- ja ympäristökeskus logo">
            <a:extLst>
              <a:ext uri="{FF2B5EF4-FFF2-40B4-BE49-F238E27FC236}">
                <a16:creationId xmlns:a16="http://schemas.microsoft.com/office/drawing/2014/main" id="{D9176E3B-6C79-4FAA-BB36-05A4122C9DCF}"/>
              </a:ext>
            </a:extLst>
          </p:cNvPr>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a:off x="10071100" y="6186237"/>
            <a:ext cx="1487486" cy="382139"/>
          </a:xfrm>
          <a:prstGeom prst="rect">
            <a:avLst/>
          </a:prstGeom>
        </p:spPr>
      </p:pic>
      <p:sp>
        <p:nvSpPr>
          <p:cNvPr id="2" name="Otsikon paikkamerkki 1">
            <a:extLst>
              <a:ext uri="{FF2B5EF4-FFF2-40B4-BE49-F238E27FC236}">
                <a16:creationId xmlns:a16="http://schemas.microsoft.com/office/drawing/2014/main" id="{E243A338-5EC7-4196-A0E8-05B1FE38639B}"/>
              </a:ext>
            </a:extLst>
          </p:cNvPr>
          <p:cNvSpPr>
            <a:spLocks noGrp="1"/>
          </p:cNvSpPr>
          <p:nvPr>
            <p:ph type="title"/>
          </p:nvPr>
        </p:nvSpPr>
        <p:spPr>
          <a:xfrm>
            <a:off x="922350" y="470390"/>
            <a:ext cx="10636236" cy="1119501"/>
          </a:xfrm>
          <a:prstGeom prst="rect">
            <a:avLst/>
          </a:prstGeom>
        </p:spPr>
        <p:txBody>
          <a:bodyPr vert="horz" lIns="0" tIns="0" rIns="0" bIns="0" rtlCol="0" anchor="ctr" anchorCtr="0">
            <a:noAutofit/>
          </a:bodyPr>
          <a:lstStyle/>
          <a:p>
            <a:r>
              <a:rPr lang="fi-FI"/>
              <a:t>Muokkaa </a:t>
            </a:r>
            <a:r>
              <a:rPr lang="fi-FI" err="1"/>
              <a:t>ots</a:t>
            </a:r>
            <a:r>
              <a:rPr lang="fi-FI"/>
              <a:t>. </a:t>
            </a:r>
            <a:r>
              <a:rPr lang="fi-FI" err="1"/>
              <a:t>perustyyl</a:t>
            </a:r>
            <a:r>
              <a:rPr lang="fi-FI"/>
              <a:t>. </a:t>
            </a:r>
            <a:r>
              <a:rPr lang="fi-FI" err="1"/>
              <a:t>napsautt</a:t>
            </a:r>
            <a:r>
              <a:rPr lang="fi-FI"/>
              <a:t>.</a:t>
            </a:r>
          </a:p>
        </p:txBody>
      </p:sp>
      <p:sp>
        <p:nvSpPr>
          <p:cNvPr id="3" name="Tekstin paikkamerkki 2">
            <a:extLst>
              <a:ext uri="{FF2B5EF4-FFF2-40B4-BE49-F238E27FC236}">
                <a16:creationId xmlns:a16="http://schemas.microsoft.com/office/drawing/2014/main" id="{861561A0-4845-4E30-A051-2FD9AFC9AE2A}"/>
              </a:ext>
            </a:extLst>
          </p:cNvPr>
          <p:cNvSpPr>
            <a:spLocks noGrp="1"/>
          </p:cNvSpPr>
          <p:nvPr>
            <p:ph type="body" idx="1"/>
          </p:nvPr>
        </p:nvSpPr>
        <p:spPr>
          <a:xfrm>
            <a:off x="922350" y="1856630"/>
            <a:ext cx="10636236" cy="4089200"/>
          </a:xfrm>
          <a:prstGeom prst="rect">
            <a:avLst/>
          </a:prstGeom>
        </p:spPr>
        <p:txBody>
          <a:bodyPr vert="horz" lIns="0" tIns="0" rIns="0" bIns="0" rtlCol="0" anchor="t" anchorCtr="0">
            <a:no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Dian numeron paikkamerkki 5">
            <a:extLst>
              <a:ext uri="{FF2B5EF4-FFF2-40B4-BE49-F238E27FC236}">
                <a16:creationId xmlns:a16="http://schemas.microsoft.com/office/drawing/2014/main" id="{7B7EE758-1955-4ECF-A6DD-011EFA3D630C}"/>
              </a:ext>
            </a:extLst>
          </p:cNvPr>
          <p:cNvSpPr>
            <a:spLocks noGrp="1"/>
          </p:cNvSpPr>
          <p:nvPr>
            <p:ph type="sldNum" sz="quarter" idx="4"/>
          </p:nvPr>
        </p:nvSpPr>
        <p:spPr>
          <a:xfrm>
            <a:off x="922350" y="6374625"/>
            <a:ext cx="482704" cy="204601"/>
          </a:xfrm>
          <a:prstGeom prst="rect">
            <a:avLst/>
          </a:prstGeom>
        </p:spPr>
        <p:txBody>
          <a:bodyPr vert="horz" lIns="0" tIns="0" rIns="0" bIns="0" rtlCol="0" anchor="ctr" anchorCtr="0">
            <a:noAutofit/>
          </a:bodyPr>
          <a:lstStyle>
            <a:lvl1pPr algn="l">
              <a:defRPr sz="900">
                <a:solidFill>
                  <a:schemeClr val="tx1"/>
                </a:solidFill>
              </a:defRPr>
            </a:lvl1pPr>
          </a:lstStyle>
          <a:p>
            <a:pPr algn="l"/>
            <a:fld id="{03D2D5F4-4871-4469-8343-ED7F6811B37D}" type="slidenum">
              <a:rPr lang="fi-FI" smtClean="0"/>
              <a:pPr algn="l"/>
              <a:t>‹#›</a:t>
            </a:fld>
            <a:endParaRPr lang="fi-FI"/>
          </a:p>
        </p:txBody>
      </p:sp>
      <p:sp>
        <p:nvSpPr>
          <p:cNvPr id="4" name="Päivämäärän paikkamerkki 3">
            <a:extLst>
              <a:ext uri="{FF2B5EF4-FFF2-40B4-BE49-F238E27FC236}">
                <a16:creationId xmlns:a16="http://schemas.microsoft.com/office/drawing/2014/main" id="{DB01483E-483F-47D3-AD16-1A9A682B89F5}"/>
              </a:ext>
            </a:extLst>
          </p:cNvPr>
          <p:cNvSpPr>
            <a:spLocks noGrp="1"/>
          </p:cNvSpPr>
          <p:nvPr>
            <p:ph type="dt" sz="half" idx="2"/>
          </p:nvPr>
        </p:nvSpPr>
        <p:spPr>
          <a:xfrm>
            <a:off x="1449661" y="6374625"/>
            <a:ext cx="976847" cy="204601"/>
          </a:xfrm>
          <a:prstGeom prst="rect">
            <a:avLst/>
          </a:prstGeom>
        </p:spPr>
        <p:txBody>
          <a:bodyPr vert="horz" lIns="0" tIns="0" rIns="0" bIns="0" rtlCol="0" anchor="ctr" anchorCtr="0">
            <a:noAutofit/>
          </a:bodyPr>
          <a:lstStyle>
            <a:lvl1pPr algn="r">
              <a:defRPr sz="900">
                <a:solidFill>
                  <a:schemeClr val="tx1"/>
                </a:solidFill>
              </a:defRPr>
            </a:lvl1pPr>
          </a:lstStyle>
          <a:p>
            <a:pPr algn="r"/>
            <a:r>
              <a:rPr lang="fi-FI"/>
              <a:t>10.5.2024  |  </a:t>
            </a:r>
          </a:p>
        </p:txBody>
      </p:sp>
      <p:sp>
        <p:nvSpPr>
          <p:cNvPr id="5" name="Alatunnisteen paikkamerkki 4">
            <a:extLst>
              <a:ext uri="{FF2B5EF4-FFF2-40B4-BE49-F238E27FC236}">
                <a16:creationId xmlns:a16="http://schemas.microsoft.com/office/drawing/2014/main" id="{CFDCAB2B-23AF-4B8F-8F67-2952F4848072}"/>
              </a:ext>
            </a:extLst>
          </p:cNvPr>
          <p:cNvSpPr>
            <a:spLocks noGrp="1"/>
          </p:cNvSpPr>
          <p:nvPr>
            <p:ph type="ftr" sz="quarter" idx="3"/>
          </p:nvPr>
        </p:nvSpPr>
        <p:spPr>
          <a:xfrm>
            <a:off x="2495272" y="6374625"/>
            <a:ext cx="3600728" cy="204601"/>
          </a:xfrm>
          <a:prstGeom prst="rect">
            <a:avLst/>
          </a:prstGeom>
        </p:spPr>
        <p:txBody>
          <a:bodyPr vert="horz" lIns="0" tIns="0" rIns="0" bIns="0" rtlCol="0" anchor="ctr" anchorCtr="0">
            <a:noAutofit/>
          </a:bodyPr>
          <a:lstStyle>
            <a:lvl1pPr algn="l">
              <a:defRPr sz="900">
                <a:solidFill>
                  <a:schemeClr val="tx1"/>
                </a:solidFill>
              </a:defRPr>
            </a:lvl1pPr>
          </a:lstStyle>
          <a:p>
            <a:pPr algn="l"/>
            <a:r>
              <a:rPr lang="fi-FI"/>
              <a:t>Piippa  Wäli</a:t>
            </a:r>
          </a:p>
        </p:txBody>
      </p:sp>
    </p:spTree>
    <p:extLst>
      <p:ext uri="{BB962C8B-B14F-4D97-AF65-F5344CB8AC3E}">
        <p14:creationId xmlns:p14="http://schemas.microsoft.com/office/powerpoint/2010/main" val="34678621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89" r:id="rId7"/>
    <p:sldLayoutId id="2147483667" r:id="rId8"/>
    <p:sldLayoutId id="2147483690" r:id="rId9"/>
    <p:sldLayoutId id="2147483691"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83" r:id="rId26"/>
    <p:sldLayoutId id="2147483684" r:id="rId27"/>
    <p:sldLayoutId id="2147483685" r:id="rId28"/>
    <p:sldLayoutId id="2147483686" r:id="rId29"/>
    <p:sldLayoutId id="2147483687" r:id="rId30"/>
    <p:sldLayoutId id="2147483688" r:id="rId3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357188" indent="-357188" algn="l" defTabSz="914400" rtl="0" eaLnBrk="1" latinLnBrk="0" hangingPunct="1">
        <a:lnSpc>
          <a:spcPct val="100000"/>
        </a:lnSpc>
        <a:spcBef>
          <a:spcPts val="1000"/>
        </a:spcBef>
        <a:buClr>
          <a:schemeClr val="tx2"/>
        </a:buClr>
        <a:buFont typeface="Arial" panose="020B0604020202020204" pitchFamily="34" charset="0"/>
        <a:buChar char="•"/>
        <a:defRPr sz="2600" kern="1200">
          <a:solidFill>
            <a:schemeClr val="tx1"/>
          </a:solidFill>
          <a:latin typeface="+mn-lt"/>
          <a:ea typeface="+mn-ea"/>
          <a:cs typeface="+mn-cs"/>
        </a:defRPr>
      </a:lvl1pPr>
      <a:lvl2pPr marL="715963" indent="-357188" algn="l" defTabSz="9144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2pPr>
      <a:lvl3pPr marL="1077913" indent="-360363" algn="l" defTabSz="914400" rtl="0" eaLnBrk="1" latinLnBrk="0" hangingPunct="1">
        <a:lnSpc>
          <a:spcPct val="100000"/>
        </a:lnSpc>
        <a:spcBef>
          <a:spcPts val="1000"/>
        </a:spcBef>
        <a:buClr>
          <a:schemeClr val="tx2"/>
        </a:buClr>
        <a:buFont typeface="Arial" panose="020B0604020202020204" pitchFamily="34" charset="0"/>
        <a:buChar char="‒"/>
        <a:defRPr sz="1800" kern="1200">
          <a:solidFill>
            <a:schemeClr val="tx1"/>
          </a:solidFill>
          <a:latin typeface="+mn-lt"/>
          <a:ea typeface="+mn-ea"/>
          <a:cs typeface="+mn-cs"/>
        </a:defRPr>
      </a:lvl3pPr>
      <a:lvl4pPr marL="1435100" indent="-358775" algn="l" defTabSz="914400" rtl="0" eaLnBrk="1" latinLnBrk="0" hangingPunct="1">
        <a:lnSpc>
          <a:spcPct val="100000"/>
        </a:lnSpc>
        <a:spcBef>
          <a:spcPts val="1000"/>
        </a:spcBef>
        <a:buClr>
          <a:schemeClr val="tx2"/>
        </a:buClr>
        <a:buFont typeface="Arial" panose="020B0604020202020204" pitchFamily="34" charset="0"/>
        <a:buChar char="‒"/>
        <a:defRPr sz="1800" kern="1200">
          <a:solidFill>
            <a:schemeClr val="tx1"/>
          </a:solidFill>
          <a:latin typeface="+mn-lt"/>
          <a:ea typeface="+mn-ea"/>
          <a:cs typeface="+mn-cs"/>
        </a:defRPr>
      </a:lvl4pPr>
      <a:lvl5pPr marL="1792288" indent="-357188" algn="l" defTabSz="914400" rtl="0" eaLnBrk="1" latinLnBrk="0" hangingPunct="1">
        <a:lnSpc>
          <a:spcPct val="100000"/>
        </a:lnSpc>
        <a:spcBef>
          <a:spcPts val="1000"/>
        </a:spcBef>
        <a:buClr>
          <a:schemeClr val="tx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66">
          <p15:clr>
            <a:srgbClr val="F26B43"/>
          </p15:clr>
        </p15:guide>
        <p15:guide id="2" orient="horz" pos="2160">
          <p15:clr>
            <a:srgbClr val="F26B43"/>
          </p15:clr>
        </p15:guide>
        <p15:guide id="3" pos="114">
          <p15:clr>
            <a:srgbClr val="F26B43"/>
          </p15:clr>
        </p15:guide>
        <p15:guide id="4" orient="horz" pos="108">
          <p15:clr>
            <a:srgbClr val="F26B43"/>
          </p15:clr>
        </p15:guide>
        <p15:guide id="5" orient="horz" pos="4212">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106A42-721F-1E84-3D3D-0C754E3185EC}"/>
              </a:ext>
            </a:extLst>
          </p:cNvPr>
          <p:cNvSpPr>
            <a:spLocks noGrp="1"/>
          </p:cNvSpPr>
          <p:nvPr>
            <p:ph type="ctrTitle"/>
          </p:nvPr>
        </p:nvSpPr>
        <p:spPr>
          <a:xfrm>
            <a:off x="3149294" y="1478756"/>
            <a:ext cx="8618889" cy="1800000"/>
          </a:xfrm>
        </p:spPr>
        <p:txBody>
          <a:bodyPr/>
          <a:lstStyle/>
          <a:p>
            <a:r>
              <a:rPr lang="fi-FI" sz="6000" b="1">
                <a:effectLst>
                  <a:outerShdw blurRad="38100" dist="38100" dir="2700000" algn="tl">
                    <a:srgbClr val="000000">
                      <a:alpha val="43137"/>
                    </a:srgbClr>
                  </a:outerShdw>
                </a:effectLst>
              </a:rPr>
              <a:t>Serpentiiniluontotyypit</a:t>
            </a:r>
            <a:endParaRPr lang="fi-FI" sz="6000"/>
          </a:p>
        </p:txBody>
      </p:sp>
      <p:sp>
        <p:nvSpPr>
          <p:cNvPr id="3" name="Alaotsikko 2">
            <a:extLst>
              <a:ext uri="{FF2B5EF4-FFF2-40B4-BE49-F238E27FC236}">
                <a16:creationId xmlns:a16="http://schemas.microsoft.com/office/drawing/2014/main" id="{A819F9CD-BE9B-9C76-AADF-B6D59DD13E58}"/>
              </a:ext>
            </a:extLst>
          </p:cNvPr>
          <p:cNvSpPr>
            <a:spLocks noGrp="1"/>
          </p:cNvSpPr>
          <p:nvPr>
            <p:ph type="subTitle" idx="1"/>
          </p:nvPr>
        </p:nvSpPr>
        <p:spPr>
          <a:xfrm>
            <a:off x="1858423" y="5564189"/>
            <a:ext cx="7799617" cy="642035"/>
          </a:xfrm>
        </p:spPr>
        <p:txBody>
          <a:bodyPr/>
          <a:lstStyle/>
          <a:p>
            <a:r>
              <a:rPr lang="fi-FI" sz="3200" b="0" i="0">
                <a:solidFill>
                  <a:srgbClr val="0F0F0F"/>
                </a:solidFill>
                <a:effectLst/>
                <a:latin typeface="Barlow" panose="00000500000000000000" pitchFamily="2" charset="0"/>
              </a:rPr>
              <a:t>Käytännön esimerkkejä tiedottamisesta, käytönohjauksesta ja lausuntomenettelyistä</a:t>
            </a:r>
            <a:endParaRPr lang="fi-FI" sz="3200"/>
          </a:p>
          <a:p>
            <a:endParaRPr lang="fi-FI"/>
          </a:p>
        </p:txBody>
      </p:sp>
      <p:sp>
        <p:nvSpPr>
          <p:cNvPr id="4" name="Päivämäärän paikkamerkki 3">
            <a:extLst>
              <a:ext uri="{FF2B5EF4-FFF2-40B4-BE49-F238E27FC236}">
                <a16:creationId xmlns:a16="http://schemas.microsoft.com/office/drawing/2014/main" id="{0E6862B1-A759-7AE0-9F96-E0BD56B86D22}"/>
              </a:ext>
            </a:extLst>
          </p:cNvPr>
          <p:cNvSpPr>
            <a:spLocks noGrp="1"/>
          </p:cNvSpPr>
          <p:nvPr>
            <p:ph type="dt" sz="half" idx="10"/>
          </p:nvPr>
        </p:nvSpPr>
        <p:spPr>
          <a:xfrm>
            <a:off x="10526183" y="6206224"/>
            <a:ext cx="1242000" cy="642035"/>
          </a:xfrm>
        </p:spPr>
        <p:txBody>
          <a:bodyPr/>
          <a:lstStyle/>
          <a:p>
            <a:pPr algn="r">
              <a:lnSpc>
                <a:spcPct val="110000"/>
              </a:lnSpc>
              <a:buClr>
                <a:schemeClr val="tx2"/>
              </a:buClr>
            </a:pPr>
            <a:r>
              <a:rPr lang="fi-FI"/>
              <a:t>15.5.2024</a:t>
            </a:r>
            <a:endParaRPr lang="fi-FI" sz="1600">
              <a:solidFill>
                <a:schemeClr val="tx2"/>
              </a:solidFill>
            </a:endParaRPr>
          </a:p>
        </p:txBody>
      </p:sp>
      <p:sp>
        <p:nvSpPr>
          <p:cNvPr id="5" name="Alatunnisteen paikkamerkki 4">
            <a:extLst>
              <a:ext uri="{FF2B5EF4-FFF2-40B4-BE49-F238E27FC236}">
                <a16:creationId xmlns:a16="http://schemas.microsoft.com/office/drawing/2014/main" id="{82FCB55C-4267-9B63-A710-D0C5530DECBB}"/>
              </a:ext>
            </a:extLst>
          </p:cNvPr>
          <p:cNvSpPr>
            <a:spLocks noGrp="1"/>
          </p:cNvSpPr>
          <p:nvPr>
            <p:ph type="ftr" sz="quarter" idx="11"/>
          </p:nvPr>
        </p:nvSpPr>
        <p:spPr>
          <a:xfrm>
            <a:off x="7109460" y="5425422"/>
            <a:ext cx="4658723" cy="919568"/>
          </a:xfrm>
        </p:spPr>
        <p:txBody>
          <a:bodyPr/>
          <a:lstStyle/>
          <a:p>
            <a:r>
              <a:rPr lang="fi-FI"/>
              <a:t>Piippa Wäli</a:t>
            </a:r>
            <a:br>
              <a:rPr lang="fi-FI"/>
            </a:br>
            <a:r>
              <a:rPr lang="fi-FI"/>
              <a:t>Lapin ELY-keskus</a:t>
            </a:r>
            <a:endParaRPr lang="fi-FI" sz="1600" kern="1200">
              <a:solidFill>
                <a:schemeClr val="tx2"/>
              </a:solidFill>
              <a:latin typeface="+mn-lt"/>
              <a:ea typeface="+mn-ea"/>
              <a:cs typeface="+mn-cs"/>
            </a:endParaRPr>
          </a:p>
        </p:txBody>
      </p:sp>
    </p:spTree>
    <p:extLst>
      <p:ext uri="{BB962C8B-B14F-4D97-AF65-F5344CB8AC3E}">
        <p14:creationId xmlns:p14="http://schemas.microsoft.com/office/powerpoint/2010/main" val="31071499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C5C878-7A99-77EB-4A07-08AF3F51843E}"/>
              </a:ext>
            </a:extLst>
          </p:cNvPr>
          <p:cNvSpPr>
            <a:spLocks noGrp="1"/>
          </p:cNvSpPr>
          <p:nvPr>
            <p:ph type="title"/>
          </p:nvPr>
        </p:nvSpPr>
        <p:spPr>
          <a:xfrm>
            <a:off x="740963" y="4930"/>
            <a:ext cx="5224068" cy="1119501"/>
          </a:xfrm>
        </p:spPr>
        <p:txBody>
          <a:bodyPr/>
          <a:lstStyle/>
          <a:p>
            <a:r>
              <a:rPr lang="fi-FI"/>
              <a:t>Serpentiinikohteiden inventointi Lapissa</a:t>
            </a:r>
          </a:p>
        </p:txBody>
      </p:sp>
      <p:sp>
        <p:nvSpPr>
          <p:cNvPr id="3" name="Sisällön paikkamerkki 2">
            <a:extLst>
              <a:ext uri="{FF2B5EF4-FFF2-40B4-BE49-F238E27FC236}">
                <a16:creationId xmlns:a16="http://schemas.microsoft.com/office/drawing/2014/main" id="{E3DB5F08-EAED-5E5F-D161-E21693F7259B}"/>
              </a:ext>
            </a:extLst>
          </p:cNvPr>
          <p:cNvSpPr>
            <a:spLocks noGrp="1"/>
          </p:cNvSpPr>
          <p:nvPr>
            <p:ph idx="1"/>
          </p:nvPr>
        </p:nvSpPr>
        <p:spPr>
          <a:xfrm>
            <a:off x="176112" y="1120233"/>
            <a:ext cx="6093924" cy="3540186"/>
          </a:xfrm>
        </p:spPr>
        <p:txBody>
          <a:bodyPr/>
          <a:lstStyle/>
          <a:p>
            <a:pPr marL="356870" indent="-356870"/>
            <a:r>
              <a:rPr lang="fi-FI"/>
              <a:t>SYKE jatkaa serpentiinikohteiden inventointia </a:t>
            </a:r>
          </a:p>
          <a:p>
            <a:pPr marL="356870" indent="-356870"/>
            <a:r>
              <a:rPr lang="fi-FI"/>
              <a:t>Lapin </a:t>
            </a:r>
            <a:r>
              <a:rPr lang="fi-FI" err="1"/>
              <a:t>ELY:n</a:t>
            </a:r>
            <a:r>
              <a:rPr lang="fi-FI"/>
              <a:t> luontotyyppi-inventoinneista 2024 ja 2025 merkittävä osa kohdennetaan serpentiiniluontotyppien inventointiin, kohteiden valinta riskiperusteisesti</a:t>
            </a:r>
            <a:endParaRPr lang="fi-FI">
              <a:cs typeface="Arial"/>
            </a:endParaRPr>
          </a:p>
          <a:p>
            <a:pPr marL="356870" indent="-356870"/>
            <a:r>
              <a:rPr lang="fi-FI"/>
              <a:t>Myös ELY-keskuksen inventointeihin liittyvälle jäkälä- ja sammalnäytteiden otolle on haettu poikkeamislupaa luontotyypin heikentämiskiellosta </a:t>
            </a:r>
            <a:endParaRPr lang="fi-FI">
              <a:cs typeface="Arial"/>
            </a:endParaRPr>
          </a:p>
          <a:p>
            <a:pPr marL="356870" indent="-356870"/>
            <a:r>
              <a:rPr lang="fi-FI">
                <a:cs typeface="Arial"/>
              </a:rPr>
              <a:t>Lapin ELY-keskus on ohjeistanut Lapin alueella toimivia konsultteja inventoinneista sähköpostitse</a:t>
            </a:r>
          </a:p>
          <a:p>
            <a:pPr marL="356870" indent="-356870"/>
            <a:r>
              <a:rPr lang="fi-FI"/>
              <a:t>Lapin ELY-keskuksessa varaudutaan tekemään myös tarkastuskäyntejä ja maastokatselmuksia</a:t>
            </a:r>
            <a:endParaRPr lang="fi-FI">
              <a:cs typeface="Arial"/>
            </a:endParaRPr>
          </a:p>
          <a:p>
            <a:pPr marL="356870" indent="-356870"/>
            <a:endParaRPr lang="fi-FI">
              <a:cs typeface="Arial"/>
            </a:endParaRPr>
          </a:p>
          <a:p>
            <a:pPr marL="356870" indent="-356870"/>
            <a:endParaRPr lang="fi-FI">
              <a:cs typeface="Arial"/>
            </a:endParaRPr>
          </a:p>
          <a:p>
            <a:pPr marL="0" indent="0">
              <a:buNone/>
            </a:pPr>
            <a:endParaRPr lang="fi-FI">
              <a:cs typeface="Arial"/>
            </a:endParaRPr>
          </a:p>
          <a:p>
            <a:pPr marL="0" indent="0">
              <a:buNone/>
            </a:pPr>
            <a:endParaRPr lang="fi-FI"/>
          </a:p>
        </p:txBody>
      </p:sp>
      <p:pic>
        <p:nvPicPr>
          <p:cNvPr id="9" name="Kuvan paikkamerkki 8" descr="Kuva, joka sisältää kohteen sieni, jäkälä, piha-, kallio&#10;&#10;Kuvaus luotu automaattisesti">
            <a:extLst>
              <a:ext uri="{FF2B5EF4-FFF2-40B4-BE49-F238E27FC236}">
                <a16:creationId xmlns:a16="http://schemas.microsoft.com/office/drawing/2014/main" id="{982B4FDF-76CC-9F36-4FC0-EF8329AB6659}"/>
              </a:ext>
            </a:extLst>
          </p:cNvPr>
          <p:cNvPicPr>
            <a:picLocks noGrp="1" noChangeAspect="1"/>
          </p:cNvPicPr>
          <p:nvPr>
            <p:ph type="pic" idx="13"/>
          </p:nvPr>
        </p:nvPicPr>
        <p:blipFill rotWithShape="1">
          <a:blip r:embed="rId3"/>
          <a:srcRect l="47313" t="-1066" r="288" b="1066"/>
          <a:stretch/>
        </p:blipFill>
        <p:spPr>
          <a:xfrm rot="5400000">
            <a:off x="5976541" y="642541"/>
            <a:ext cx="6503110" cy="5584830"/>
          </a:xfrm>
        </p:spPr>
      </p:pic>
    </p:spTree>
    <p:extLst>
      <p:ext uri="{BB962C8B-B14F-4D97-AF65-F5344CB8AC3E}">
        <p14:creationId xmlns:p14="http://schemas.microsoft.com/office/powerpoint/2010/main" val="27866718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C5C878-7A99-77EB-4A07-08AF3F51843E}"/>
              </a:ext>
            </a:extLst>
          </p:cNvPr>
          <p:cNvSpPr>
            <a:spLocks noGrp="1"/>
          </p:cNvSpPr>
          <p:nvPr>
            <p:ph type="title"/>
          </p:nvPr>
        </p:nvSpPr>
        <p:spPr>
          <a:xfrm>
            <a:off x="922350" y="470390"/>
            <a:ext cx="7092366" cy="1119501"/>
          </a:xfrm>
        </p:spPr>
        <p:txBody>
          <a:bodyPr anchor="ctr">
            <a:normAutofit/>
          </a:bodyPr>
          <a:lstStyle/>
          <a:p>
            <a:r>
              <a:rPr lang="fi-FI"/>
              <a:t>Serpentiinikohteet Lapissa (</a:t>
            </a:r>
            <a:r>
              <a:rPr lang="fi-FI" err="1"/>
              <a:t>SYKEn</a:t>
            </a:r>
            <a:r>
              <a:rPr lang="fi-FI"/>
              <a:t> aineisto)</a:t>
            </a:r>
          </a:p>
        </p:txBody>
      </p:sp>
      <p:sp>
        <p:nvSpPr>
          <p:cNvPr id="13" name="Content Placeholder 2">
            <a:extLst>
              <a:ext uri="{FF2B5EF4-FFF2-40B4-BE49-F238E27FC236}">
                <a16:creationId xmlns:a16="http://schemas.microsoft.com/office/drawing/2014/main" id="{B4E0A20F-8CFF-9085-08DB-AAEC4DF7CB25}"/>
              </a:ext>
            </a:extLst>
          </p:cNvPr>
          <p:cNvSpPr>
            <a:spLocks noGrp="1"/>
          </p:cNvSpPr>
          <p:nvPr>
            <p:ph idx="1"/>
          </p:nvPr>
        </p:nvSpPr>
        <p:spPr>
          <a:xfrm>
            <a:off x="922350" y="1856630"/>
            <a:ext cx="7092366" cy="4089200"/>
          </a:xfrm>
        </p:spPr>
        <p:txBody>
          <a:bodyPr anchor="t">
            <a:normAutofit/>
          </a:bodyPr>
          <a:lstStyle/>
          <a:p>
            <a:pPr marL="356870" indent="-356870"/>
            <a:r>
              <a:rPr lang="en-US" err="1"/>
              <a:t>Suojelualueilla</a:t>
            </a:r>
            <a:r>
              <a:rPr lang="en-US"/>
              <a:t> n. 70 </a:t>
            </a:r>
            <a:r>
              <a:rPr lang="en-US" err="1"/>
              <a:t>kohdetta</a:t>
            </a:r>
            <a:endParaRPr lang="en-US" err="1">
              <a:cs typeface="Arial"/>
            </a:endParaRPr>
          </a:p>
          <a:p>
            <a:pPr marL="356870" indent="-356870"/>
            <a:r>
              <a:rPr lang="en-US" err="1"/>
              <a:t>Suojelualueiden</a:t>
            </a:r>
            <a:r>
              <a:rPr lang="en-US"/>
              <a:t> </a:t>
            </a:r>
            <a:r>
              <a:rPr lang="en-US" err="1"/>
              <a:t>ulkopuolella</a:t>
            </a:r>
            <a:r>
              <a:rPr lang="en-US"/>
              <a:t> n. 120 </a:t>
            </a:r>
            <a:r>
              <a:rPr lang="en-US" err="1"/>
              <a:t>kohdetta</a:t>
            </a:r>
            <a:endParaRPr lang="en-US" err="1">
              <a:cs typeface="Arial"/>
            </a:endParaRPr>
          </a:p>
          <a:p>
            <a:pPr marL="715645" lvl="1" indent="-356870">
              <a:buFont typeface="Wingdings" panose="05000000000000000000" pitchFamily="2" charset="2"/>
              <a:buChar char="ü"/>
            </a:pPr>
            <a:r>
              <a:rPr lang="en-US" sz="2600" err="1"/>
              <a:t>Yksityismailla</a:t>
            </a:r>
            <a:r>
              <a:rPr lang="en-US" sz="2600"/>
              <a:t>: n. 20 </a:t>
            </a:r>
            <a:r>
              <a:rPr lang="en-US" sz="2600" err="1"/>
              <a:t>kohdetta</a:t>
            </a:r>
            <a:endParaRPr lang="en-US" sz="2600" err="1">
              <a:cs typeface="Arial"/>
            </a:endParaRPr>
          </a:p>
          <a:p>
            <a:pPr marL="715645" lvl="1" indent="-356870">
              <a:buFont typeface="Wingdings" panose="05000000000000000000" pitchFamily="2" charset="2"/>
              <a:buChar char="ü"/>
            </a:pPr>
            <a:endParaRPr lang="en-US" sz="2600">
              <a:cs typeface="Arial"/>
            </a:endParaRPr>
          </a:p>
          <a:p>
            <a:pPr marL="358775" lvl="1" indent="0">
              <a:buNone/>
            </a:pPr>
            <a:r>
              <a:rPr lang="en-US" sz="2600">
                <a:cs typeface="Arial"/>
              </a:rPr>
              <a:t>ELY-</a:t>
            </a:r>
            <a:r>
              <a:rPr lang="en-US" sz="2600" err="1">
                <a:cs typeface="Arial"/>
              </a:rPr>
              <a:t>keskukset</a:t>
            </a:r>
            <a:r>
              <a:rPr lang="en-US" sz="2600">
                <a:cs typeface="Arial"/>
              </a:rPr>
              <a:t> </a:t>
            </a:r>
            <a:r>
              <a:rPr lang="en-US" sz="2600" err="1">
                <a:cs typeface="Arial"/>
              </a:rPr>
              <a:t>tiedottavat</a:t>
            </a:r>
            <a:r>
              <a:rPr lang="en-US" sz="2600">
                <a:cs typeface="Arial"/>
              </a:rPr>
              <a:t> </a:t>
            </a:r>
            <a:r>
              <a:rPr lang="en-US" sz="2600" err="1">
                <a:cs typeface="Arial"/>
              </a:rPr>
              <a:t>maanomistajia</a:t>
            </a:r>
            <a:r>
              <a:rPr lang="en-US" sz="2600">
                <a:cs typeface="Arial"/>
              </a:rPr>
              <a:t> ja  </a:t>
            </a:r>
            <a:r>
              <a:rPr lang="en-US" sz="2600" err="1">
                <a:cs typeface="Arial"/>
              </a:rPr>
              <a:t>alueella</a:t>
            </a:r>
            <a:r>
              <a:rPr lang="en-US" sz="2600">
                <a:cs typeface="Arial"/>
              </a:rPr>
              <a:t> </a:t>
            </a:r>
            <a:r>
              <a:rPr lang="en-US" sz="2600" err="1">
                <a:cs typeface="Arial"/>
              </a:rPr>
              <a:t>toimintaa</a:t>
            </a:r>
            <a:r>
              <a:rPr lang="en-US" sz="2600">
                <a:cs typeface="Arial"/>
              </a:rPr>
              <a:t> </a:t>
            </a:r>
            <a:r>
              <a:rPr lang="en-US" sz="2600" err="1">
                <a:cs typeface="Arial"/>
              </a:rPr>
              <a:t>harjoittavia</a:t>
            </a:r>
            <a:r>
              <a:rPr lang="en-US" sz="2600">
                <a:cs typeface="Arial"/>
              </a:rPr>
              <a:t> </a:t>
            </a:r>
            <a:r>
              <a:rPr lang="en-US" sz="2600" err="1">
                <a:cs typeface="Arial"/>
              </a:rPr>
              <a:t>tahoja</a:t>
            </a:r>
            <a:r>
              <a:rPr lang="en-US" sz="2600">
                <a:cs typeface="Arial"/>
              </a:rPr>
              <a:t> </a:t>
            </a:r>
            <a:r>
              <a:rPr lang="en-US" sz="2600" err="1">
                <a:cs typeface="Arial"/>
              </a:rPr>
              <a:t>serpentiiniluontotyyppikohteista</a:t>
            </a:r>
            <a:r>
              <a:rPr lang="en-US" sz="2600">
                <a:cs typeface="Arial"/>
              </a:rPr>
              <a:t>. </a:t>
            </a:r>
          </a:p>
          <a:p>
            <a:pPr marL="358775" lvl="1" indent="0">
              <a:buNone/>
            </a:pPr>
            <a:endParaRPr lang="en-US" sz="2600">
              <a:cs typeface="Arial"/>
            </a:endParaRPr>
          </a:p>
        </p:txBody>
      </p:sp>
      <p:sp>
        <p:nvSpPr>
          <p:cNvPr id="22" name="Slide Number Placeholder 3">
            <a:extLst>
              <a:ext uri="{FF2B5EF4-FFF2-40B4-BE49-F238E27FC236}">
                <a16:creationId xmlns:a16="http://schemas.microsoft.com/office/drawing/2014/main" id="{4BD90F85-C0B2-9515-4069-5A98946CDAFF}"/>
              </a:ext>
            </a:extLst>
          </p:cNvPr>
          <p:cNvSpPr>
            <a:spLocks noGrp="1"/>
          </p:cNvSpPr>
          <p:nvPr>
            <p:ph type="sldNum" sz="quarter" idx="4"/>
          </p:nvPr>
        </p:nvSpPr>
        <p:spPr>
          <a:xfrm>
            <a:off x="922350" y="6374625"/>
            <a:ext cx="482704" cy="204601"/>
          </a:xfrm>
        </p:spPr>
        <p:txBody>
          <a:bodyPr/>
          <a:lstStyle/>
          <a:p>
            <a:pPr algn="l">
              <a:spcAft>
                <a:spcPts val="600"/>
              </a:spcAft>
            </a:pPr>
            <a:fld id="{03D2D5F4-4871-4469-8343-ED7F6811B37D}" type="slidenum">
              <a:rPr lang="fi-FI" smtClean="0"/>
              <a:pPr algn="l">
                <a:spcAft>
                  <a:spcPts val="600"/>
                </a:spcAft>
              </a:pPr>
              <a:t>2</a:t>
            </a:fld>
            <a:endParaRPr lang="fi-FI"/>
          </a:p>
        </p:txBody>
      </p:sp>
      <p:sp>
        <p:nvSpPr>
          <p:cNvPr id="24" name="Date Placeholder 4">
            <a:extLst>
              <a:ext uri="{FF2B5EF4-FFF2-40B4-BE49-F238E27FC236}">
                <a16:creationId xmlns:a16="http://schemas.microsoft.com/office/drawing/2014/main" id="{B38AAB22-816D-691F-F467-B2B4C69FC8A1}"/>
              </a:ext>
            </a:extLst>
          </p:cNvPr>
          <p:cNvSpPr>
            <a:spLocks noGrp="1"/>
          </p:cNvSpPr>
          <p:nvPr>
            <p:ph type="dt" sz="half" idx="2"/>
          </p:nvPr>
        </p:nvSpPr>
        <p:spPr>
          <a:xfrm>
            <a:off x="1449661" y="6374625"/>
            <a:ext cx="976847" cy="204601"/>
          </a:xfrm>
        </p:spPr>
        <p:txBody>
          <a:bodyPr/>
          <a:lstStyle/>
          <a:p>
            <a:pPr algn="r">
              <a:spcAft>
                <a:spcPts val="600"/>
              </a:spcAft>
            </a:pPr>
            <a:r>
              <a:rPr lang="fi-FI"/>
              <a:t>10.5.2024   |   </a:t>
            </a:r>
          </a:p>
        </p:txBody>
      </p:sp>
      <p:sp>
        <p:nvSpPr>
          <p:cNvPr id="26" name="Footer Placeholder 5">
            <a:extLst>
              <a:ext uri="{FF2B5EF4-FFF2-40B4-BE49-F238E27FC236}">
                <a16:creationId xmlns:a16="http://schemas.microsoft.com/office/drawing/2014/main" id="{66A39FAD-3D34-9A9A-A110-54408371E916}"/>
              </a:ext>
            </a:extLst>
          </p:cNvPr>
          <p:cNvSpPr>
            <a:spLocks noGrp="1"/>
          </p:cNvSpPr>
          <p:nvPr>
            <p:ph type="ftr" sz="quarter" idx="3"/>
          </p:nvPr>
        </p:nvSpPr>
        <p:spPr>
          <a:xfrm>
            <a:off x="2471115" y="6374624"/>
            <a:ext cx="4114800" cy="204601"/>
          </a:xfrm>
        </p:spPr>
        <p:txBody>
          <a:bodyPr/>
          <a:lstStyle/>
          <a:p>
            <a:pPr algn="l">
              <a:spcAft>
                <a:spcPts val="600"/>
              </a:spcAft>
            </a:pPr>
            <a:r>
              <a:rPr lang="fi-FI"/>
              <a:t>Piippa  Wäli</a:t>
            </a:r>
          </a:p>
        </p:txBody>
      </p:sp>
      <p:pic>
        <p:nvPicPr>
          <p:cNvPr id="19" name="Kuvan paikkamerkki 18" descr="Kuva, joka sisältää kohteen piha-, kasvi, puolipensas, kukka&#10;&#10;Kuvaus luotu automaattisesti">
            <a:extLst>
              <a:ext uri="{FF2B5EF4-FFF2-40B4-BE49-F238E27FC236}">
                <a16:creationId xmlns:a16="http://schemas.microsoft.com/office/drawing/2014/main" id="{DB054E5B-28E1-9259-3D3B-B26A96C1804A}"/>
              </a:ext>
            </a:extLst>
          </p:cNvPr>
          <p:cNvPicPr>
            <a:picLocks noGrp="1" noChangeAspect="1"/>
          </p:cNvPicPr>
          <p:nvPr>
            <p:ph type="pic" idx="13"/>
          </p:nvPr>
        </p:nvPicPr>
        <p:blipFill>
          <a:blip r:embed="rId2">
            <a:extLst>
              <a:ext uri="{28A0092B-C50C-407E-A947-70E740481C1C}">
                <a14:useLocalDpi xmlns:a14="http://schemas.microsoft.com/office/drawing/2010/main" val="0"/>
              </a:ext>
            </a:extLst>
          </a:blip>
          <a:srcRect l="9349" r="9349"/>
          <a:stretch>
            <a:fillRect/>
          </a:stretch>
        </p:blipFill>
        <p:spPr>
          <a:xfrm rot="5400000">
            <a:off x="6906334" y="1773263"/>
            <a:ext cx="6187300" cy="3424627"/>
          </a:xfrm>
        </p:spPr>
      </p:pic>
    </p:spTree>
    <p:extLst>
      <p:ext uri="{BB962C8B-B14F-4D97-AF65-F5344CB8AC3E}">
        <p14:creationId xmlns:p14="http://schemas.microsoft.com/office/powerpoint/2010/main" val="23972750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C5C878-7A99-77EB-4A07-08AF3F51843E}"/>
              </a:ext>
            </a:extLst>
          </p:cNvPr>
          <p:cNvSpPr>
            <a:spLocks noGrp="1"/>
          </p:cNvSpPr>
          <p:nvPr>
            <p:ph type="title"/>
          </p:nvPr>
        </p:nvSpPr>
        <p:spPr/>
        <p:txBody>
          <a:bodyPr/>
          <a:lstStyle/>
          <a:p>
            <a:r>
              <a:rPr lang="fi-FI"/>
              <a:t>Serpentiinikohteet lausuntoasioina 1.6.2023 jälkeen Lapin ELY-keskuksen alueella</a:t>
            </a:r>
          </a:p>
        </p:txBody>
      </p:sp>
      <p:sp>
        <p:nvSpPr>
          <p:cNvPr id="3" name="Sisällön paikkamerkki 2">
            <a:extLst>
              <a:ext uri="{FF2B5EF4-FFF2-40B4-BE49-F238E27FC236}">
                <a16:creationId xmlns:a16="http://schemas.microsoft.com/office/drawing/2014/main" id="{E3DB5F08-EAED-5E5F-D161-E21693F7259B}"/>
              </a:ext>
            </a:extLst>
          </p:cNvPr>
          <p:cNvSpPr>
            <a:spLocks noGrp="1"/>
          </p:cNvSpPr>
          <p:nvPr>
            <p:ph idx="1"/>
          </p:nvPr>
        </p:nvSpPr>
        <p:spPr>
          <a:xfrm>
            <a:off x="539336" y="2577171"/>
            <a:ext cx="5224068" cy="3492562"/>
          </a:xfrm>
        </p:spPr>
        <p:txBody>
          <a:bodyPr/>
          <a:lstStyle/>
          <a:p>
            <a:pPr marL="356870" indent="-356870"/>
            <a:r>
              <a:rPr lang="fi-FI"/>
              <a:t>Malminetsintälupahakemukset (6 hakemusta, joilla serpentiiniluontotyppikohteita </a:t>
            </a:r>
            <a:r>
              <a:rPr lang="fi-FI" err="1"/>
              <a:t>SYKEn</a:t>
            </a:r>
            <a:r>
              <a:rPr lang="fi-FI"/>
              <a:t> aineistossa</a:t>
            </a:r>
          </a:p>
          <a:p>
            <a:pPr marL="356870" indent="-356870"/>
            <a:r>
              <a:rPr lang="fi-FI"/>
              <a:t>Kaivosluvat ja kaivosten ympäristöluvat (2 kohdetta)</a:t>
            </a:r>
            <a:endParaRPr lang="fi-FI">
              <a:cs typeface="Arial"/>
            </a:endParaRPr>
          </a:p>
          <a:p>
            <a:pPr marL="356870" indent="-356870"/>
            <a:r>
              <a:rPr lang="fi-FI"/>
              <a:t>Maa-ainesluvat (1 kohde)</a:t>
            </a:r>
            <a:endParaRPr lang="fi-FI">
              <a:cs typeface="Arial"/>
            </a:endParaRPr>
          </a:p>
          <a:p>
            <a:pPr marL="356870" indent="-356870"/>
            <a:r>
              <a:rPr lang="fi-FI"/>
              <a:t>Voimalinjat (1 kohde)</a:t>
            </a:r>
            <a:endParaRPr lang="fi-FI">
              <a:cs typeface="Arial"/>
            </a:endParaRPr>
          </a:p>
          <a:p>
            <a:pPr marL="0" indent="0">
              <a:buNone/>
            </a:pPr>
            <a:endParaRPr lang="fi-FI"/>
          </a:p>
        </p:txBody>
      </p:sp>
      <p:pic>
        <p:nvPicPr>
          <p:cNvPr id="9" name="Kuvan paikkamerkki 8" descr="Kuva, joka sisältää kohteen kartta, teksti, atlas, diagrammi&#10;&#10;Kuvaus luotu automaattisesti">
            <a:extLst>
              <a:ext uri="{FF2B5EF4-FFF2-40B4-BE49-F238E27FC236}">
                <a16:creationId xmlns:a16="http://schemas.microsoft.com/office/drawing/2014/main" id="{2364E094-D5F9-BDAF-983E-DFD83EF5BD7B}"/>
              </a:ext>
            </a:extLst>
          </p:cNvPr>
          <p:cNvPicPr>
            <a:picLocks noGrp="1" noChangeAspect="1"/>
          </p:cNvPicPr>
          <p:nvPr>
            <p:ph type="pic" idx="13"/>
          </p:nvPr>
        </p:nvPicPr>
        <p:blipFill>
          <a:blip r:embed="rId2">
            <a:extLst>
              <a:ext uri="{28A0092B-C50C-407E-A947-70E740481C1C}">
                <a14:useLocalDpi xmlns:a14="http://schemas.microsoft.com/office/drawing/2010/main" val="0"/>
              </a:ext>
            </a:extLst>
          </a:blip>
          <a:srcRect l="5971" r="5971"/>
          <a:stretch>
            <a:fillRect/>
          </a:stretch>
        </p:blipFill>
        <p:spPr/>
      </p:pic>
      <p:sp>
        <p:nvSpPr>
          <p:cNvPr id="10" name="Suorakulmio 9">
            <a:extLst>
              <a:ext uri="{FF2B5EF4-FFF2-40B4-BE49-F238E27FC236}">
                <a16:creationId xmlns:a16="http://schemas.microsoft.com/office/drawing/2014/main" id="{3E96A0D0-6CDE-9416-4B56-9B9F5E3B960A}"/>
              </a:ext>
            </a:extLst>
          </p:cNvPr>
          <p:cNvSpPr/>
          <p:nvPr/>
        </p:nvSpPr>
        <p:spPr>
          <a:xfrm>
            <a:off x="9451070" y="6210349"/>
            <a:ext cx="730161" cy="368877"/>
          </a:xfrm>
          <a:prstGeom prst="rect">
            <a:avLst/>
          </a:prstGeom>
          <a:solidFill>
            <a:srgbClr val="00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1" name="Tekstiruutu 10">
            <a:extLst>
              <a:ext uri="{FF2B5EF4-FFF2-40B4-BE49-F238E27FC236}">
                <a16:creationId xmlns:a16="http://schemas.microsoft.com/office/drawing/2014/main" id="{18CA1306-3FA4-98AE-B362-A97C31BFFF11}"/>
              </a:ext>
            </a:extLst>
          </p:cNvPr>
          <p:cNvSpPr txBox="1"/>
          <p:nvPr/>
        </p:nvSpPr>
        <p:spPr>
          <a:xfrm>
            <a:off x="10345003" y="6210349"/>
            <a:ext cx="1668196" cy="553998"/>
          </a:xfrm>
          <a:prstGeom prst="rect">
            <a:avLst/>
          </a:prstGeom>
          <a:noFill/>
        </p:spPr>
        <p:txBody>
          <a:bodyPr wrap="square" lIns="0" tIns="0" rIns="0" bIns="0" rtlCol="0">
            <a:spAutoFit/>
          </a:bodyPr>
          <a:lstStyle/>
          <a:p>
            <a:pPr algn="l"/>
            <a:r>
              <a:rPr lang="fi-FI">
                <a:latin typeface="Arial Nova Cond" panose="020B0506020202020204" pitchFamily="34" charset="0"/>
              </a:rPr>
              <a:t>Serpentiiniluonto-tyyppi</a:t>
            </a:r>
          </a:p>
        </p:txBody>
      </p:sp>
    </p:spTree>
    <p:extLst>
      <p:ext uri="{BB962C8B-B14F-4D97-AF65-F5344CB8AC3E}">
        <p14:creationId xmlns:p14="http://schemas.microsoft.com/office/powerpoint/2010/main" val="14046602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B7336E1-F66B-B029-5242-07EBE66B6158}"/>
              </a:ext>
            </a:extLst>
          </p:cNvPr>
          <p:cNvSpPr>
            <a:spLocks noGrp="1"/>
          </p:cNvSpPr>
          <p:nvPr>
            <p:ph type="title"/>
          </p:nvPr>
        </p:nvSpPr>
        <p:spPr>
          <a:xfrm>
            <a:off x="922350" y="250020"/>
            <a:ext cx="4920889" cy="1119501"/>
          </a:xfrm>
        </p:spPr>
        <p:txBody>
          <a:bodyPr/>
          <a:lstStyle/>
          <a:p>
            <a:r>
              <a:rPr lang="en-US" err="1"/>
              <a:t>Serpentiiniluonto-tyyppiesiintymät</a:t>
            </a:r>
            <a:endParaRPr lang="en-US"/>
          </a:p>
        </p:txBody>
      </p:sp>
      <p:pic>
        <p:nvPicPr>
          <p:cNvPr id="10" name="Kuvan paikkamerkki 9" descr="Kuva, joka sisältää kohteen kartta, teksti&#10;&#10;Kuvaus luotu automaattisesti">
            <a:extLst>
              <a:ext uri="{FF2B5EF4-FFF2-40B4-BE49-F238E27FC236}">
                <a16:creationId xmlns:a16="http://schemas.microsoft.com/office/drawing/2014/main" id="{D13E8D84-6AA7-69E4-2481-4E158111EECE}"/>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tretch/>
        </p:blipFill>
        <p:spPr>
          <a:xfrm>
            <a:off x="922350" y="1550020"/>
            <a:ext cx="3295407" cy="4858614"/>
          </a:xfrm>
          <a:noFill/>
        </p:spPr>
      </p:pic>
      <p:sp>
        <p:nvSpPr>
          <p:cNvPr id="14" name="Title 1">
            <a:extLst>
              <a:ext uri="{FF2B5EF4-FFF2-40B4-BE49-F238E27FC236}">
                <a16:creationId xmlns:a16="http://schemas.microsoft.com/office/drawing/2014/main" id="{19785CF7-D28F-ADFE-D4B0-76FE0A573568}"/>
              </a:ext>
            </a:extLst>
          </p:cNvPr>
          <p:cNvSpPr txBox="1">
            <a:spLocks/>
          </p:cNvSpPr>
          <p:nvPr/>
        </p:nvSpPr>
        <p:spPr>
          <a:xfrm>
            <a:off x="6610071" y="263205"/>
            <a:ext cx="4920889" cy="1119501"/>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a:lstStyle>
          <a:p>
            <a:r>
              <a:rPr lang="en-US" err="1"/>
              <a:t>Malminetsintä</a:t>
            </a:r>
            <a:r>
              <a:rPr lang="en-US"/>
              <a:t> (</a:t>
            </a:r>
            <a:r>
              <a:rPr lang="en-US" err="1"/>
              <a:t>varaukset</a:t>
            </a:r>
            <a:r>
              <a:rPr lang="en-US"/>
              <a:t> ja </a:t>
            </a:r>
            <a:r>
              <a:rPr lang="en-US" err="1"/>
              <a:t>luvat</a:t>
            </a:r>
            <a:r>
              <a:rPr lang="en-US"/>
              <a:t>)</a:t>
            </a:r>
          </a:p>
        </p:txBody>
      </p:sp>
      <p:pic>
        <p:nvPicPr>
          <p:cNvPr id="18" name="Kuva 17">
            <a:extLst>
              <a:ext uri="{FF2B5EF4-FFF2-40B4-BE49-F238E27FC236}">
                <a16:creationId xmlns:a16="http://schemas.microsoft.com/office/drawing/2014/main" id="{5A03DAC7-2157-E4F4-0B98-69BC384AC798}"/>
              </a:ext>
            </a:extLst>
          </p:cNvPr>
          <p:cNvPicPr>
            <a:picLocks noChangeAspect="1"/>
          </p:cNvPicPr>
          <p:nvPr/>
        </p:nvPicPr>
        <p:blipFill>
          <a:blip r:embed="rId3"/>
          <a:stretch>
            <a:fillRect/>
          </a:stretch>
        </p:blipFill>
        <p:spPr>
          <a:xfrm>
            <a:off x="6788490" y="1420893"/>
            <a:ext cx="3086658" cy="5158333"/>
          </a:xfrm>
          <a:prstGeom prst="rect">
            <a:avLst/>
          </a:prstGeom>
        </p:spPr>
      </p:pic>
      <p:sp>
        <p:nvSpPr>
          <p:cNvPr id="21" name="Alatunnisteen paikkamerkki 6">
            <a:extLst>
              <a:ext uri="{FF2B5EF4-FFF2-40B4-BE49-F238E27FC236}">
                <a16:creationId xmlns:a16="http://schemas.microsoft.com/office/drawing/2014/main" id="{1BE8E965-30F6-E7CE-AA93-F98B333AF64A}"/>
              </a:ext>
            </a:extLst>
          </p:cNvPr>
          <p:cNvSpPr txBox="1">
            <a:spLocks/>
          </p:cNvSpPr>
          <p:nvPr/>
        </p:nvSpPr>
        <p:spPr>
          <a:xfrm>
            <a:off x="6274419" y="6686550"/>
            <a:ext cx="4114800" cy="204601"/>
          </a:xfrm>
          <a:prstGeom prst="rect">
            <a:avLst/>
          </a:prstGeom>
        </p:spPr>
        <p:txBody>
          <a:bodyPr vert="horz" lIns="0" tIns="0" rIns="0" bIns="0" rtlCol="0" anchor="ctr" anchorCtr="0">
            <a:normAutofit/>
          </a:bodyPr>
          <a:lstStyle>
            <a:defPPr>
              <a:defRPr lang="fi-FI"/>
            </a:defPPr>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fi-FI"/>
              <a:t>Lähde: Kaivosrekisterin karttapalvelu, TUKES</a:t>
            </a:r>
          </a:p>
        </p:txBody>
      </p:sp>
    </p:spTree>
    <p:extLst>
      <p:ext uri="{BB962C8B-B14F-4D97-AF65-F5344CB8AC3E}">
        <p14:creationId xmlns:p14="http://schemas.microsoft.com/office/powerpoint/2010/main" val="6444474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C5C878-7A99-77EB-4A07-08AF3F51843E}"/>
              </a:ext>
            </a:extLst>
          </p:cNvPr>
          <p:cNvSpPr>
            <a:spLocks noGrp="1"/>
          </p:cNvSpPr>
          <p:nvPr>
            <p:ph type="title"/>
          </p:nvPr>
        </p:nvSpPr>
        <p:spPr>
          <a:xfrm>
            <a:off x="922350" y="470390"/>
            <a:ext cx="10636236" cy="1119501"/>
          </a:xfrm>
        </p:spPr>
        <p:txBody>
          <a:bodyPr anchor="ctr">
            <a:normAutofit/>
          </a:bodyPr>
          <a:lstStyle/>
          <a:p>
            <a:r>
              <a:rPr lang="fi-FI"/>
              <a:t>Serpentiinikohteet ja malminetsintä Lapissa</a:t>
            </a:r>
          </a:p>
        </p:txBody>
      </p:sp>
      <p:pic>
        <p:nvPicPr>
          <p:cNvPr id="9" name="Kuvan paikkamerkki 8" descr="Kuva, joka sisältää kohteen teksti, kartta, atlas&#10;&#10;Kuvaus luotu automaattisesti">
            <a:extLst>
              <a:ext uri="{FF2B5EF4-FFF2-40B4-BE49-F238E27FC236}">
                <a16:creationId xmlns:a16="http://schemas.microsoft.com/office/drawing/2014/main" id="{F3C8C419-BCBF-C9FB-6CAD-34B6F1A4CD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4761" y="2149449"/>
            <a:ext cx="5751239" cy="3091291"/>
          </a:xfrm>
          <a:noFill/>
        </p:spPr>
      </p:pic>
      <p:sp>
        <p:nvSpPr>
          <p:cNvPr id="3" name="Sisällön paikkamerkki 2">
            <a:extLst>
              <a:ext uri="{FF2B5EF4-FFF2-40B4-BE49-F238E27FC236}">
                <a16:creationId xmlns:a16="http://schemas.microsoft.com/office/drawing/2014/main" id="{E3DB5F08-EAED-5E5F-D161-E21693F7259B}"/>
              </a:ext>
            </a:extLst>
          </p:cNvPr>
          <p:cNvSpPr>
            <a:spLocks noGrp="1"/>
          </p:cNvSpPr>
          <p:nvPr>
            <p:ph idx="13"/>
          </p:nvPr>
        </p:nvSpPr>
        <p:spPr>
          <a:xfrm>
            <a:off x="6264608" y="1860330"/>
            <a:ext cx="5094402" cy="4085499"/>
          </a:xfrm>
        </p:spPr>
        <p:txBody>
          <a:bodyPr anchor="t">
            <a:normAutofit/>
          </a:bodyPr>
          <a:lstStyle/>
          <a:p>
            <a:pPr marL="356870" indent="-356870"/>
            <a:r>
              <a:rPr lang="fi-FI"/>
              <a:t>Vuonna 2023 Lappiin keskittyi 78 % Suomessa tehtävästä malminetsinnästä. </a:t>
            </a:r>
          </a:p>
          <a:p>
            <a:pPr marL="356870" indent="-356870"/>
            <a:r>
              <a:rPr lang="fi-FI"/>
              <a:t>yli 50 serpentiinikohdetta malminetsintälupa-alueilla</a:t>
            </a:r>
            <a:endParaRPr lang="fi-FI">
              <a:cs typeface="Arial"/>
            </a:endParaRPr>
          </a:p>
          <a:p>
            <a:pPr marL="356870" indent="-356870"/>
            <a:r>
              <a:rPr lang="fi-FI"/>
              <a:t>Keski-Lapin (Kittilä, Sodankylä, Pelkosenniemi, Savukoski) serpentiinikohteista suurin osa sijaitsee malminetsintälupa-alueella tai -lupahakemusalueella </a:t>
            </a:r>
            <a:endParaRPr lang="fi-FI">
              <a:cs typeface="Arial"/>
            </a:endParaRPr>
          </a:p>
          <a:p>
            <a:pPr marL="0" indent="0">
              <a:buNone/>
            </a:pPr>
            <a:r>
              <a:rPr lang="fi-FI"/>
              <a:t> </a:t>
            </a:r>
            <a:endParaRPr lang="fi-FI">
              <a:cs typeface="Arial"/>
            </a:endParaRPr>
          </a:p>
          <a:p>
            <a:pPr marL="0" indent="0">
              <a:buNone/>
            </a:pPr>
            <a:endParaRPr lang="fi-FI"/>
          </a:p>
        </p:txBody>
      </p:sp>
      <p:sp>
        <p:nvSpPr>
          <p:cNvPr id="7" name="Alatunnisteen paikkamerkki 6">
            <a:extLst>
              <a:ext uri="{FF2B5EF4-FFF2-40B4-BE49-F238E27FC236}">
                <a16:creationId xmlns:a16="http://schemas.microsoft.com/office/drawing/2014/main" id="{7AB21469-B4F0-D65F-FF29-3414BA1F30BC}"/>
              </a:ext>
            </a:extLst>
          </p:cNvPr>
          <p:cNvSpPr>
            <a:spLocks noGrp="1"/>
          </p:cNvSpPr>
          <p:nvPr>
            <p:ph type="ftr" sz="quarter" idx="3"/>
          </p:nvPr>
        </p:nvSpPr>
        <p:spPr>
          <a:xfrm>
            <a:off x="344761" y="5240740"/>
            <a:ext cx="4114800" cy="204601"/>
          </a:xfrm>
        </p:spPr>
        <p:txBody>
          <a:bodyPr anchor="ctr">
            <a:normAutofit/>
          </a:bodyPr>
          <a:lstStyle/>
          <a:p>
            <a:pPr>
              <a:spcAft>
                <a:spcPts val="600"/>
              </a:spcAft>
            </a:pPr>
            <a:r>
              <a:rPr lang="fi-FI"/>
              <a:t>Lähde: Kaivosrekisterin karttapalvelu, TUKES</a:t>
            </a:r>
          </a:p>
        </p:txBody>
      </p:sp>
    </p:spTree>
    <p:extLst>
      <p:ext uri="{BB962C8B-B14F-4D97-AF65-F5344CB8AC3E}">
        <p14:creationId xmlns:p14="http://schemas.microsoft.com/office/powerpoint/2010/main" val="33329802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C5C878-7A99-77EB-4A07-08AF3F51843E}"/>
              </a:ext>
            </a:extLst>
          </p:cNvPr>
          <p:cNvSpPr>
            <a:spLocks noGrp="1"/>
          </p:cNvSpPr>
          <p:nvPr>
            <p:ph type="title"/>
          </p:nvPr>
        </p:nvSpPr>
        <p:spPr>
          <a:xfrm>
            <a:off x="642203" y="403155"/>
            <a:ext cx="5224068" cy="1119501"/>
          </a:xfrm>
        </p:spPr>
        <p:txBody>
          <a:bodyPr/>
          <a:lstStyle/>
          <a:p>
            <a:r>
              <a:rPr lang="fi-FI"/>
              <a:t>Serpentiinikohteet ja malminetsintä </a:t>
            </a:r>
          </a:p>
        </p:txBody>
      </p:sp>
      <p:sp>
        <p:nvSpPr>
          <p:cNvPr id="3" name="Sisällön paikkamerkki 2">
            <a:extLst>
              <a:ext uri="{FF2B5EF4-FFF2-40B4-BE49-F238E27FC236}">
                <a16:creationId xmlns:a16="http://schemas.microsoft.com/office/drawing/2014/main" id="{E3DB5F08-EAED-5E5F-D161-E21693F7259B}"/>
              </a:ext>
            </a:extLst>
          </p:cNvPr>
          <p:cNvSpPr>
            <a:spLocks noGrp="1"/>
          </p:cNvSpPr>
          <p:nvPr>
            <p:ph idx="1"/>
          </p:nvPr>
        </p:nvSpPr>
        <p:spPr>
          <a:xfrm>
            <a:off x="367668" y="1834533"/>
            <a:ext cx="5773155" cy="3492562"/>
          </a:xfrm>
        </p:spPr>
        <p:txBody>
          <a:bodyPr/>
          <a:lstStyle/>
          <a:p>
            <a:pPr marL="356870" indent="-356870"/>
            <a:r>
              <a:rPr lang="fi-FI" dirty="0"/>
              <a:t>Serpentiiniluontotyyppien heikentämiskielto on tiukka, voimassa 1.6.2023 alkaen</a:t>
            </a:r>
          </a:p>
          <a:p>
            <a:pPr marL="356870" indent="-356870"/>
            <a:r>
              <a:rPr lang="fi-FI" dirty="0">
                <a:solidFill>
                  <a:srgbClr val="000000"/>
                </a:solidFill>
                <a:ea typeface="+mn-lt"/>
                <a:cs typeface="+mn-lt"/>
              </a:rPr>
              <a:t>Serpentiiniluontotyypin heikentämiseksi voidaan katsoa kaikki maahan kajoava toiminta, sillä se saattaa vahingoittaa luontotyyppiesiintymän serpentiinikasvillisuutta (</a:t>
            </a:r>
            <a:r>
              <a:rPr lang="fi-FI" err="1">
                <a:solidFill>
                  <a:srgbClr val="000000"/>
                </a:solidFill>
                <a:ea typeface="+mn-lt"/>
                <a:cs typeface="+mn-lt"/>
              </a:rPr>
              <a:t>YM:n</a:t>
            </a:r>
            <a:r>
              <a:rPr lang="fi-FI" dirty="0">
                <a:solidFill>
                  <a:srgbClr val="000000"/>
                </a:solidFill>
                <a:ea typeface="+mn-lt"/>
                <a:cs typeface="+mn-lt"/>
              </a:rPr>
              <a:t> ohjekirje VN/3693/2024-YM-1)  </a:t>
            </a:r>
            <a:endParaRPr lang="fi-FI" dirty="0">
              <a:solidFill>
                <a:srgbClr val="000000"/>
              </a:solidFill>
              <a:cs typeface="Arial"/>
            </a:endParaRPr>
          </a:p>
          <a:p>
            <a:pPr marL="356870" indent="-356870"/>
            <a:r>
              <a:rPr lang="fi-FI" dirty="0"/>
              <a:t>Kallioperää serpentiiniluontotyypin alla voidaan kuitenkin tutkia viistokairauksin serpentiinikohteen ulkopuolelta käsin</a:t>
            </a:r>
            <a:endParaRPr lang="fi-FI" dirty="0">
              <a:cs typeface="Arial"/>
            </a:endParaRPr>
          </a:p>
          <a:p>
            <a:pPr marL="356870" indent="-356870"/>
            <a:endParaRPr lang="fi-FI">
              <a:cs typeface="Arial"/>
            </a:endParaRPr>
          </a:p>
          <a:p>
            <a:pPr marL="0" indent="0">
              <a:buNone/>
            </a:pPr>
            <a:endParaRPr lang="fi-FI">
              <a:cs typeface="Arial"/>
            </a:endParaRPr>
          </a:p>
          <a:p>
            <a:pPr marL="0" indent="0">
              <a:buNone/>
            </a:pPr>
            <a:endParaRPr lang="fi-FI"/>
          </a:p>
        </p:txBody>
      </p:sp>
      <p:pic>
        <p:nvPicPr>
          <p:cNvPr id="9" name="Kuvan paikkamerkki 8" descr="Kuva, joka sisältää kohteen piha-, kasvi, puu, erämaa&#10;&#10;Kuvaus luotu automaattisesti">
            <a:extLst>
              <a:ext uri="{FF2B5EF4-FFF2-40B4-BE49-F238E27FC236}">
                <a16:creationId xmlns:a16="http://schemas.microsoft.com/office/drawing/2014/main" id="{40984C88-78A8-974D-6809-2EDA11D0AC40}"/>
              </a:ext>
            </a:extLst>
          </p:cNvPr>
          <p:cNvPicPr>
            <a:picLocks noGrp="1" noChangeAspect="1"/>
          </p:cNvPicPr>
          <p:nvPr>
            <p:ph type="pic" idx="13"/>
          </p:nvPr>
        </p:nvPicPr>
        <p:blipFill>
          <a:blip r:embed="rId2">
            <a:extLst>
              <a:ext uri="{28A0092B-C50C-407E-A947-70E740481C1C}">
                <a14:useLocalDpi xmlns:a14="http://schemas.microsoft.com/office/drawing/2010/main" val="0"/>
              </a:ext>
            </a:extLst>
          </a:blip>
          <a:srcRect l="17785" r="17785"/>
          <a:stretch>
            <a:fillRect/>
          </a:stretch>
        </p:blipFill>
        <p:spPr/>
      </p:pic>
    </p:spTree>
    <p:extLst>
      <p:ext uri="{BB962C8B-B14F-4D97-AF65-F5344CB8AC3E}">
        <p14:creationId xmlns:p14="http://schemas.microsoft.com/office/powerpoint/2010/main" val="28310401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C5C878-7A99-77EB-4A07-08AF3F51843E}"/>
              </a:ext>
            </a:extLst>
          </p:cNvPr>
          <p:cNvSpPr>
            <a:spLocks noGrp="1"/>
          </p:cNvSpPr>
          <p:nvPr>
            <p:ph type="title"/>
          </p:nvPr>
        </p:nvSpPr>
        <p:spPr>
          <a:xfrm>
            <a:off x="922350" y="470390"/>
            <a:ext cx="5224068" cy="1119501"/>
          </a:xfrm>
        </p:spPr>
        <p:txBody>
          <a:bodyPr anchor="ctr">
            <a:normAutofit/>
          </a:bodyPr>
          <a:lstStyle/>
          <a:p>
            <a:r>
              <a:rPr lang="fi-FI" sz="2500"/>
              <a:t>Serpentiinikohteet ja malminetsintä, </a:t>
            </a:r>
            <a:br>
              <a:rPr lang="fi-FI" sz="2500"/>
            </a:br>
            <a:r>
              <a:rPr lang="fi-FI" sz="2500"/>
              <a:t>tiedotushaasteita</a:t>
            </a:r>
          </a:p>
        </p:txBody>
      </p:sp>
      <p:sp>
        <p:nvSpPr>
          <p:cNvPr id="3" name="Sisällön paikkamerkki 2">
            <a:extLst>
              <a:ext uri="{FF2B5EF4-FFF2-40B4-BE49-F238E27FC236}">
                <a16:creationId xmlns:a16="http://schemas.microsoft.com/office/drawing/2014/main" id="{E3DB5F08-EAED-5E5F-D161-E21693F7259B}"/>
              </a:ext>
            </a:extLst>
          </p:cNvPr>
          <p:cNvSpPr>
            <a:spLocks noGrp="1"/>
          </p:cNvSpPr>
          <p:nvPr>
            <p:ph idx="1"/>
          </p:nvPr>
        </p:nvSpPr>
        <p:spPr>
          <a:xfrm>
            <a:off x="440497" y="1845424"/>
            <a:ext cx="5224068" cy="4089200"/>
          </a:xfrm>
        </p:spPr>
        <p:txBody>
          <a:bodyPr anchor="t">
            <a:normAutofit/>
          </a:bodyPr>
          <a:lstStyle/>
          <a:p>
            <a:pPr marL="356870" indent="-356870">
              <a:lnSpc>
                <a:spcPct val="90000"/>
              </a:lnSpc>
            </a:pPr>
            <a:r>
              <a:rPr lang="fi-FI" dirty="0"/>
              <a:t>Hakemusvaiheessa olevilla kohteilla tiedotus yhtiöille tehdään pääasiassa lausunnoissa</a:t>
            </a:r>
          </a:p>
          <a:p>
            <a:pPr marL="356870" indent="-356870">
              <a:lnSpc>
                <a:spcPct val="90000"/>
              </a:lnSpc>
            </a:pPr>
            <a:r>
              <a:rPr lang="fi-FI" dirty="0"/>
              <a:t>Voimassa olevien lupa-alueiden toimijoita tiedotetaan Ympäristöministeriön ohjekirjeen (VN/3693/2024-YM-1) mukaisesti</a:t>
            </a:r>
            <a:endParaRPr lang="fi-FI" dirty="0">
              <a:cs typeface="Arial"/>
            </a:endParaRPr>
          </a:p>
          <a:p>
            <a:pPr marL="356870" indent="-356870">
              <a:lnSpc>
                <a:spcPct val="90000"/>
              </a:lnSpc>
            </a:pPr>
            <a:r>
              <a:rPr lang="fi-FI" dirty="0"/>
              <a:t>Haasteena tiedon jakaminen jokaisen oikeudella ja maanomistajan luvalla toimiville malminetsijöille</a:t>
            </a:r>
            <a:endParaRPr lang="fi-FI" dirty="0">
              <a:cs typeface="Arial"/>
            </a:endParaRPr>
          </a:p>
          <a:p>
            <a:pPr marL="356870" indent="-356870">
              <a:lnSpc>
                <a:spcPct val="90000"/>
              </a:lnSpc>
            </a:pPr>
            <a:endParaRPr lang="fi-FI">
              <a:cs typeface="Arial"/>
            </a:endParaRPr>
          </a:p>
          <a:p>
            <a:pPr marL="0" indent="0">
              <a:lnSpc>
                <a:spcPct val="90000"/>
              </a:lnSpc>
              <a:buNone/>
            </a:pPr>
            <a:endParaRPr lang="fi-FI" dirty="0">
              <a:cs typeface="Arial"/>
            </a:endParaRPr>
          </a:p>
          <a:p>
            <a:pPr marL="0" indent="0">
              <a:lnSpc>
                <a:spcPct val="90000"/>
              </a:lnSpc>
              <a:buNone/>
            </a:pPr>
            <a:endParaRPr lang="fi-FI"/>
          </a:p>
        </p:txBody>
      </p:sp>
      <p:pic>
        <p:nvPicPr>
          <p:cNvPr id="9" name="Kuvan paikkamerkki 8">
            <a:extLst>
              <a:ext uri="{FF2B5EF4-FFF2-40B4-BE49-F238E27FC236}">
                <a16:creationId xmlns:a16="http://schemas.microsoft.com/office/drawing/2014/main" id="{7686D214-AC77-5978-F0E0-2B3BE9B47958}"/>
              </a:ext>
            </a:extLst>
          </p:cNvPr>
          <p:cNvPicPr>
            <a:picLocks noGrp="1" noChangeAspect="1"/>
          </p:cNvPicPr>
          <p:nvPr>
            <p:ph type="pic" idx="13"/>
          </p:nvPr>
        </p:nvPicPr>
        <p:blipFill rotWithShape="1">
          <a:blip r:embed="rId3">
            <a:extLst>
              <a:ext uri="{28A0092B-C50C-407E-A947-70E740481C1C}">
                <a14:useLocalDpi xmlns:a14="http://schemas.microsoft.com/office/drawing/2010/main" val="0"/>
              </a:ext>
            </a:extLst>
          </a:blip>
          <a:srcRect l="12380" r="23163"/>
          <a:stretch/>
        </p:blipFill>
        <p:spPr>
          <a:xfrm>
            <a:off x="6428597" y="180000"/>
            <a:ext cx="5584602" cy="6498000"/>
          </a:xfrm>
          <a:noFill/>
        </p:spPr>
      </p:pic>
    </p:spTree>
    <p:extLst>
      <p:ext uri="{BB962C8B-B14F-4D97-AF65-F5344CB8AC3E}">
        <p14:creationId xmlns:p14="http://schemas.microsoft.com/office/powerpoint/2010/main" val="21652372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C5C878-7A99-77EB-4A07-08AF3F51843E}"/>
              </a:ext>
            </a:extLst>
          </p:cNvPr>
          <p:cNvSpPr>
            <a:spLocks noGrp="1"/>
          </p:cNvSpPr>
          <p:nvPr>
            <p:ph type="title"/>
          </p:nvPr>
        </p:nvSpPr>
        <p:spPr>
          <a:xfrm>
            <a:off x="922350" y="470390"/>
            <a:ext cx="10636236" cy="1119501"/>
          </a:xfrm>
        </p:spPr>
        <p:txBody>
          <a:bodyPr anchor="ctr">
            <a:normAutofit/>
          </a:bodyPr>
          <a:lstStyle/>
          <a:p>
            <a:r>
              <a:rPr lang="fi-FI"/>
              <a:t>Serpentiinikohteet ja malminetsintä, </a:t>
            </a:r>
            <a:br>
              <a:rPr lang="fi-FI"/>
            </a:br>
            <a:r>
              <a:rPr lang="fi-FI"/>
              <a:t>tiedotushaasteita</a:t>
            </a:r>
          </a:p>
        </p:txBody>
      </p:sp>
      <p:sp>
        <p:nvSpPr>
          <p:cNvPr id="3" name="Sisällön paikkamerkki 2">
            <a:extLst>
              <a:ext uri="{FF2B5EF4-FFF2-40B4-BE49-F238E27FC236}">
                <a16:creationId xmlns:a16="http://schemas.microsoft.com/office/drawing/2014/main" id="{E3DB5F08-EAED-5E5F-D161-E21693F7259B}"/>
              </a:ext>
            </a:extLst>
          </p:cNvPr>
          <p:cNvSpPr>
            <a:spLocks noGrp="1"/>
          </p:cNvSpPr>
          <p:nvPr>
            <p:ph idx="1"/>
          </p:nvPr>
        </p:nvSpPr>
        <p:spPr>
          <a:xfrm>
            <a:off x="597379" y="1714654"/>
            <a:ext cx="5094402" cy="4085499"/>
          </a:xfrm>
        </p:spPr>
        <p:txBody>
          <a:bodyPr anchor="t">
            <a:normAutofit/>
          </a:bodyPr>
          <a:lstStyle/>
          <a:p>
            <a:pPr marL="356870" indent="-356870">
              <a:lnSpc>
                <a:spcPct val="90000"/>
              </a:lnSpc>
            </a:pPr>
            <a:r>
              <a:rPr lang="fi-FI" sz="2000" dirty="0"/>
              <a:t>Lapissa serpentiinikohteita on laajoilla alueilla ja osa on hankalasti tavoitevia</a:t>
            </a:r>
            <a:endParaRPr lang="fi-FI"/>
          </a:p>
          <a:p>
            <a:pPr marL="356870" indent="-356870">
              <a:lnSpc>
                <a:spcPct val="90000"/>
              </a:lnSpc>
            </a:pPr>
            <a:r>
              <a:rPr lang="fi-FI" sz="2000" dirty="0"/>
              <a:t>Merkittävä osa kohteista odottaa tarkkaa inventointia</a:t>
            </a:r>
            <a:endParaRPr lang="fi-FI" sz="2000">
              <a:cs typeface="Arial"/>
            </a:endParaRPr>
          </a:p>
          <a:p>
            <a:pPr marL="356870" indent="-356870">
              <a:lnSpc>
                <a:spcPct val="90000"/>
              </a:lnSpc>
            </a:pPr>
            <a:r>
              <a:rPr lang="fi-FI" sz="2000" dirty="0"/>
              <a:t>Lausunnoissa voidaan esittää  </a:t>
            </a:r>
            <a:r>
              <a:rPr lang="fi-FI" sz="2000" dirty="0" err="1"/>
              <a:t>SYKEn</a:t>
            </a:r>
            <a:r>
              <a:rPr lang="fi-FI" sz="2000" dirty="0"/>
              <a:t> aineistoa laajempi alue mahdollisena serpentiinikohteena, mikäli kohdetta ei ole inventoitu tarkasti. Tapauskohtaista harkintaa ilmakuva- ja karttatarkastelun perusteella varovaisuusperiaatteen mukaisesti.</a:t>
            </a:r>
            <a:endParaRPr lang="fi-FI" sz="2000" dirty="0">
              <a:cs typeface="Arial"/>
            </a:endParaRPr>
          </a:p>
          <a:p>
            <a:pPr marL="356870" indent="-356870">
              <a:lnSpc>
                <a:spcPct val="90000"/>
              </a:lnSpc>
            </a:pPr>
            <a:endParaRPr lang="fi-FI" sz="2000">
              <a:cs typeface="Arial"/>
            </a:endParaRPr>
          </a:p>
          <a:p>
            <a:pPr marL="0" indent="0">
              <a:lnSpc>
                <a:spcPct val="90000"/>
              </a:lnSpc>
              <a:buNone/>
            </a:pPr>
            <a:endParaRPr lang="fi-FI" sz="2000">
              <a:cs typeface="Arial"/>
            </a:endParaRPr>
          </a:p>
          <a:p>
            <a:pPr marL="0" indent="0">
              <a:lnSpc>
                <a:spcPct val="90000"/>
              </a:lnSpc>
              <a:buNone/>
            </a:pPr>
            <a:endParaRPr lang="fi-FI" sz="2000"/>
          </a:p>
        </p:txBody>
      </p:sp>
      <p:pic>
        <p:nvPicPr>
          <p:cNvPr id="9" name="Kuvan paikkamerkki 8" descr="Kuva, joka sisältää kohteen teksti, kartta, kuvakaappaus, riutta&#10;&#10;Kuvaus luotu automaattisesti">
            <a:extLst>
              <a:ext uri="{FF2B5EF4-FFF2-40B4-BE49-F238E27FC236}">
                <a16:creationId xmlns:a16="http://schemas.microsoft.com/office/drawing/2014/main" id="{0B59C04D-F745-2260-F79C-8769A8752A0B}"/>
              </a:ext>
            </a:extLst>
          </p:cNvPr>
          <p:cNvPicPr>
            <a:picLocks noGrp="1" noChangeAspect="1"/>
          </p:cNvPicPr>
          <p:nvPr>
            <p:ph idx="13"/>
          </p:nvPr>
        </p:nvPicPr>
        <p:blipFill rotWithShape="1">
          <a:blip r:embed="rId3">
            <a:extLst>
              <a:ext uri="{28A0092B-C50C-407E-A947-70E740481C1C}">
                <a14:useLocalDpi xmlns:a14="http://schemas.microsoft.com/office/drawing/2010/main" val="0"/>
              </a:ext>
            </a:extLst>
          </a:blip>
          <a:srcRect l="51" r="404"/>
          <a:stretch/>
        </p:blipFill>
        <p:spPr>
          <a:xfrm>
            <a:off x="6017430" y="1386250"/>
            <a:ext cx="6195881" cy="4559534"/>
          </a:xfrm>
          <a:noFill/>
        </p:spPr>
      </p:pic>
    </p:spTree>
    <p:extLst>
      <p:ext uri="{BB962C8B-B14F-4D97-AF65-F5344CB8AC3E}">
        <p14:creationId xmlns:p14="http://schemas.microsoft.com/office/powerpoint/2010/main" val="5224077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C5C878-7A99-77EB-4A07-08AF3F51843E}"/>
              </a:ext>
            </a:extLst>
          </p:cNvPr>
          <p:cNvSpPr>
            <a:spLocks noGrp="1"/>
          </p:cNvSpPr>
          <p:nvPr>
            <p:ph type="title"/>
          </p:nvPr>
        </p:nvSpPr>
        <p:spPr/>
        <p:txBody>
          <a:bodyPr/>
          <a:lstStyle/>
          <a:p>
            <a:r>
              <a:rPr lang="fi-FI"/>
              <a:t>Serpentiinikohteet ja muu maankäyttö, </a:t>
            </a:r>
            <a:br>
              <a:rPr lang="fi-FI"/>
            </a:br>
            <a:r>
              <a:rPr lang="fi-FI"/>
              <a:t>tiedotushaasteita</a:t>
            </a:r>
          </a:p>
        </p:txBody>
      </p:sp>
      <p:sp>
        <p:nvSpPr>
          <p:cNvPr id="3" name="Sisällön paikkamerkki 2">
            <a:extLst>
              <a:ext uri="{FF2B5EF4-FFF2-40B4-BE49-F238E27FC236}">
                <a16:creationId xmlns:a16="http://schemas.microsoft.com/office/drawing/2014/main" id="{E3DB5F08-EAED-5E5F-D161-E21693F7259B}"/>
              </a:ext>
            </a:extLst>
          </p:cNvPr>
          <p:cNvSpPr>
            <a:spLocks noGrp="1"/>
          </p:cNvSpPr>
          <p:nvPr>
            <p:ph idx="1"/>
          </p:nvPr>
        </p:nvSpPr>
        <p:spPr>
          <a:xfrm>
            <a:off x="549062" y="1918636"/>
            <a:ext cx="5581956" cy="3492562"/>
          </a:xfrm>
        </p:spPr>
        <p:txBody>
          <a:bodyPr/>
          <a:lstStyle/>
          <a:p>
            <a:pPr marL="356870" indent="-356870"/>
            <a:r>
              <a:rPr lang="fi-FI" dirty="0"/>
              <a:t>Metsänkäytön ohjeistus- ja valvonta haastavaa ja työlästä -&gt; toiveena serpentiiniluontotyyppi-aineiston saaminen nopealla aikataululla Metsäkeskuksen metsänkäyttö-ilmoitusten automaattimenettelyyn</a:t>
            </a:r>
          </a:p>
          <a:p>
            <a:pPr marL="356870" indent="-356870"/>
            <a:r>
              <a:rPr lang="fi-FI" dirty="0"/>
              <a:t>Rakentaminen, maa-ainesten ottaminen yms. kuntien toimivaltaan kuuluvat maankäytön luvat -&gt; suorat yhteydenotot kuntien kaavoittajiin sekä rakennus- ja ympäristövalvontaviranomaisiin. Kunnissa voi olla vaihtelevia käytäntöjä paikka-tietoaineistojen käytössä.</a:t>
            </a:r>
            <a:endParaRPr lang="fi-FI" dirty="0">
              <a:cs typeface="Arial"/>
            </a:endParaRPr>
          </a:p>
          <a:p>
            <a:pPr marL="356870" indent="-356870"/>
            <a:endParaRPr lang="fi-FI">
              <a:cs typeface="Arial"/>
            </a:endParaRPr>
          </a:p>
          <a:p>
            <a:pPr marL="356870" indent="-356870"/>
            <a:endParaRPr lang="fi-FI">
              <a:cs typeface="Arial"/>
            </a:endParaRPr>
          </a:p>
          <a:p>
            <a:pPr marL="0" indent="0">
              <a:buNone/>
            </a:pPr>
            <a:endParaRPr lang="fi-FI">
              <a:cs typeface="Arial"/>
            </a:endParaRPr>
          </a:p>
          <a:p>
            <a:pPr marL="0" indent="0">
              <a:buNone/>
            </a:pPr>
            <a:endParaRPr lang="fi-FI"/>
          </a:p>
        </p:txBody>
      </p:sp>
      <p:pic>
        <p:nvPicPr>
          <p:cNvPr id="9" name="Kuvan paikkamerkki 8">
            <a:extLst>
              <a:ext uri="{FF2B5EF4-FFF2-40B4-BE49-F238E27FC236}">
                <a16:creationId xmlns:a16="http://schemas.microsoft.com/office/drawing/2014/main" id="{53EB9746-6020-C38C-DB2B-1E2DE0DADF6F}"/>
              </a:ext>
            </a:extLst>
          </p:cNvPr>
          <p:cNvPicPr>
            <a:picLocks noGrp="1" noChangeAspect="1"/>
          </p:cNvPicPr>
          <p:nvPr>
            <p:ph type="pic" idx="13"/>
          </p:nvPr>
        </p:nvPicPr>
        <p:blipFill>
          <a:blip r:embed="rId3"/>
          <a:srcRect l="23816" r="23816"/>
          <a:stretch>
            <a:fillRect/>
          </a:stretch>
        </p:blipFill>
        <p:spPr>
          <a:xfrm rot="5400000">
            <a:off x="5970588" y="636588"/>
            <a:ext cx="6499225" cy="5584825"/>
          </a:xfrm>
        </p:spPr>
      </p:pic>
    </p:spTree>
    <p:extLst>
      <p:ext uri="{BB962C8B-B14F-4D97-AF65-F5344CB8AC3E}">
        <p14:creationId xmlns:p14="http://schemas.microsoft.com/office/powerpoint/2010/main" val="34303245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ely_new2021">
  <a:themeElements>
    <a:clrScheme name="ELY 2020">
      <a:dk1>
        <a:sysClr val="windowText" lastClr="000000"/>
      </a:dk1>
      <a:lt1>
        <a:sysClr val="window" lastClr="FFFFFF"/>
      </a:lt1>
      <a:dk2>
        <a:srgbClr val="003883"/>
      </a:dk2>
      <a:lt2>
        <a:srgbClr val="D8D8D8"/>
      </a:lt2>
      <a:accent1>
        <a:srgbClr val="003883"/>
      </a:accent1>
      <a:accent2>
        <a:srgbClr val="D9640C"/>
      </a:accent2>
      <a:accent3>
        <a:srgbClr val="5A8117"/>
      </a:accent3>
      <a:accent4>
        <a:srgbClr val="4460A5"/>
      </a:accent4>
      <a:accent5>
        <a:srgbClr val="623412"/>
      </a:accent5>
      <a:accent6>
        <a:srgbClr val="9E652E"/>
      </a:accent6>
      <a:hlink>
        <a:srgbClr val="0563C1"/>
      </a:hlink>
      <a:folHlink>
        <a:srgbClr val="954F72"/>
      </a:folHlink>
    </a:clrScheme>
    <a:fontScheme name="ELY_fontit_202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dirty="0" err="1" smtClean="0"/>
        </a:defPPr>
      </a:lstStyle>
    </a:txDef>
  </a:objectDefaults>
  <a:extraClrSchemeLst/>
  <a:extLst>
    <a:ext uri="{05A4C25C-085E-4340-85A3-A5531E510DB2}">
      <thm15:themeFamily xmlns:thm15="http://schemas.microsoft.com/office/thememl/2012/main" name="ely_uusi_2021.potx" id="{543388CA-4464-4614-A257-6C25AE36A37D}" vid="{A3828C89-02CC-4779-BD92-33970237EB41}"/>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TAIMI Työtiladokumentti" ma:contentTypeID="0x01010040485BB5EA91409BADF540D1B0254D330400A58135CA78CE964594F1355AF814F44D" ma:contentTypeVersion="25919" ma:contentTypeDescription="Taimin työtiloissa käytettävä sisältötyyppi. Pohjautuu TAIMI Yleisdokumentti-sisältötyyppiin, josta on siivottu mm. joitakin viestinnällisen intran metatietoja pois ja järjestetty metatiedot eri järjestykseen." ma:contentTypeScope="" ma:versionID="95ec446bea1c34ecf8c718bfdff74ca7">
  <xsd:schema xmlns:xsd="http://www.w3.org/2001/XMLSchema" xmlns:xs="http://www.w3.org/2001/XMLSchema" xmlns:p="http://schemas.microsoft.com/office/2006/metadata/properties" xmlns:ns2="a90a8554-5475-4609-9feb-2f024996965b" targetNamespace="http://schemas.microsoft.com/office/2006/metadata/properties" ma:root="true" ma:fieldsID="dfcfb29ee162d845e4c644d330b09178" ns2:_="">
    <xsd:import namespace="a90a8554-5475-4609-9feb-2f024996965b"/>
    <xsd:element name="properties">
      <xsd:complexType>
        <xsd:sequence>
          <xsd:element name="documentManagement">
            <xsd:complexType>
              <xsd:all>
                <xsd:element ref="ns2:Päiväys" minOccurs="0"/>
                <xsd:element ref="ns2:Dokumenttityyppi" minOccurs="0"/>
                <xsd:element ref="ns2:Dokumentin_x0020_tila" minOccurs="0"/>
                <xsd:element ref="ns2:KEHALaatija" minOccurs="0"/>
                <xsd:element ref="ns2:Lisatieto" minOccurs="0"/>
                <xsd:element ref="ns2:Diaarinumero" minOccurs="0"/>
                <xsd:element ref="ns2:h5218b789dcc4879ac7e2471126f729c" minOccurs="0"/>
                <xsd:element ref="ns2:cdf3ae8bf76741b5a3048f7f7f6eee61" minOccurs="0"/>
                <xsd:element ref="ns2:TaxCatchAll" minOccurs="0"/>
                <xsd:element ref="ns2:ic4bbedd957942e9b7ae9016b7d801af" minOccurs="0"/>
                <xsd:element ref="ns2:ha41659fa04643d0ac27d4c98155f03c" minOccurs="0"/>
                <xsd:element ref="ns2:TaxCatchAllLabel" minOccurs="0"/>
                <xsd:element ref="ns2:Projekt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0a8554-5475-4609-9feb-2f024996965b" elementFormDefault="qualified">
    <xsd:import namespace="http://schemas.microsoft.com/office/2006/documentManagement/types"/>
    <xsd:import namespace="http://schemas.microsoft.com/office/infopath/2007/PartnerControls"/>
    <xsd:element name="Päiväys" ma:index="2" nillable="true" ma:displayName="Päiväys" ma:description="Päivämäärä muodossa pp.kk.vvvv   HUOM! Ei ole sama kuin Muokkauspäivä, joka muuttuu aina kun dokumentin sisältöä tai ominaisuuksia muutetaan" ma:format="DateOnly" ma:indexed="true" ma:internalName="P_x00e4_iv_x00e4_ys">
      <xsd:simpleType>
        <xsd:restriction base="dms:DateTime"/>
      </xsd:simpleType>
    </xsd:element>
    <xsd:element name="Dokumenttityyppi" ma:index="3" nillable="true" ma:displayName="Dokumenttityyppi" ma:description="Valitse dokumentin sisältöä ja käyttötarkoitusta kuvaava dokumenttityyppi. Käytä yleistyyppejä eli esim. Henkilöstösuunnitelma ja Taloussuunnitelma ovat molemmat Suunnitelma-tyyppisiä. Tarkenna tyyppiä tarvittaessa esim. dokumentin nimessä." ma:format="Dropdown" ma:internalName="Dokumenttityyppi">
      <xsd:simpleType>
        <xsd:restriction base="dms:Choice">
          <xsd:enumeration value="TUNTEMATON"/>
          <xsd:enumeration value="Muu dokumenttityyppi"/>
          <xsd:enumeration value="Aloite"/>
          <xsd:enumeration value="Analyysi"/>
          <xsd:enumeration value="Ansioluettelo"/>
          <xsd:enumeration value="Arvio"/>
          <xsd:enumeration value="Arviointi"/>
          <xsd:enumeration value="Asettamispäätös"/>
          <xsd:enumeration value="Asetus"/>
          <xsd:enumeration value="Asiakirjamalli"/>
          <xsd:enumeration value="Asialista"/>
          <xsd:enumeration value="Ehdotus"/>
          <xsd:enumeration value="Esite"/>
          <xsd:enumeration value="Esittely"/>
          <xsd:enumeration value="Esitys"/>
          <xsd:enumeration value="Esityslista"/>
          <xsd:enumeration value="Haaste"/>
          <xsd:enumeration value="Hakemus"/>
          <xsd:enumeration value="Hankekortti"/>
          <xsd:enumeration value="Hinnasto"/>
          <xsd:enumeration value="Huomautus"/>
          <xsd:enumeration value="Hyvitys"/>
          <xsd:enumeration value="Hyväksyminen"/>
          <xsd:enumeration value="Ilmoitus"/>
          <xsd:enumeration value="Jälkiarviointi"/>
          <xsd:enumeration value="Kannanotto"/>
          <xsd:enumeration value="Kartta"/>
          <xsd:enumeration value="Kehittämisehdotus"/>
          <xsd:enumeration value="Kirje"/>
          <xsd:enumeration value="Kokouskutsu"/>
          <xsd:enumeration value="Korvaus"/>
          <xsd:enumeration value="Kuittauspyyntö"/>
          <xsd:enumeration value="Kuitti"/>
          <xsd:enumeration value="Kustannusarvio"/>
          <xsd:enumeration value="Kutsu"/>
          <xsd:enumeration value="Kuuleminen"/>
          <xsd:enumeration value="Kuulutus"/>
          <xsd:enumeration value="Kuva"/>
          <xsd:enumeration value="Kuvaus"/>
          <xsd:enumeration value="Laskelma"/>
          <xsd:enumeration value="Lasku"/>
          <xsd:enumeration value="Lausunto"/>
          <xsd:enumeration value="Lausuntopyyntö"/>
          <xsd:enumeration value="Liite"/>
          <xsd:enumeration value="Linkki"/>
          <xsd:enumeration value="Lista"/>
          <xsd:enumeration value="Lomake"/>
          <xsd:enumeration value="Loppuraportti"/>
          <xsd:enumeration value="Luettelo"/>
          <xsd:enumeration value="Lupa"/>
          <xsd:enumeration value="Lupaehdot"/>
          <xsd:enumeration value="Lähete"/>
          <xsd:enumeration value="Määrittely"/>
          <xsd:enumeration value="Määritys"/>
          <xsd:enumeration value="Määrärahakirje"/>
          <xsd:enumeration value="Muistio"/>
          <xsd:enumeration value="Muutosilmoitus"/>
          <xsd:enumeration value="Nimitys"/>
          <xsd:enumeration value="Ohje"/>
          <xsd:enumeration value="Ohjelma"/>
          <xsd:enumeration value="Oikaisupäätös"/>
          <xsd:enumeration value="Oikaisuohje"/>
          <xsd:enumeration value="Palautuspyyntö"/>
          <xsd:enumeration value="Palvelukuvaus"/>
          <xsd:enumeration value="Pelastussuunnitelma"/>
          <xsd:enumeration value="Perustelumuistio"/>
          <xsd:enumeration value="Perusteltu päätelmä"/>
          <xsd:enumeration value="Politiikka"/>
          <xsd:enumeration value="Posteri"/>
          <xsd:enumeration value="Projektiehdotus"/>
          <xsd:enumeration value="Projektisuunnitelma"/>
          <xsd:enumeration value="Prosessikuvaus"/>
          <xsd:enumeration value="Pyyntö"/>
          <xsd:enumeration value="Päätös"/>
          <xsd:enumeration value="Pöytäkirja"/>
          <xsd:enumeration value="Raportti"/>
          <xsd:enumeration value="Ratkaisu"/>
          <xsd:enumeration value="Rekisteriseloste"/>
          <xsd:enumeration value="Reklamaatio"/>
          <xsd:enumeration value="Resurssivaraus"/>
          <xsd:enumeration value="Saate"/>
          <xsd:enumeration value="Selvitys"/>
          <xsd:enumeration value="Selvityspyyntö"/>
          <xsd:enumeration value="Sitoumus"/>
          <xsd:enumeration value="Sivusto"/>
          <xsd:enumeration value="Sopimus"/>
          <xsd:enumeration value="Strategia"/>
          <xsd:enumeration value="Suunnitelma"/>
          <xsd:enumeration value="Sähköpostiviesti"/>
          <xsd:enumeration value="Tarjous"/>
          <xsd:enumeration value="Tarjouspyyntö"/>
          <xsd:enumeration value="Tarkastus"/>
          <xsd:enumeration value="Tehtävänkuva"/>
          <xsd:enumeration value="Tiedote"/>
          <xsd:enumeration value="Tietojärjestelmäseloste"/>
          <xsd:enumeration value="Tietosuojaseloste"/>
          <xsd:enumeration value="Tietosuojakortti"/>
          <xsd:enumeration value="Tilaus"/>
          <xsd:enumeration value="Tilausvahvistus"/>
          <xsd:enumeration value="Todistus"/>
          <xsd:enumeration value="Toimeksianto"/>
          <xsd:enumeration value="Tosite"/>
          <xsd:enumeration value="Työjärjestys"/>
          <xsd:enumeration value="Urakkaohjelma"/>
          <xsd:enumeration value="Uutiskirje"/>
          <xsd:enumeration value="Vaatimus"/>
          <xsd:enumeration value="Valitus"/>
          <xsd:enumeration value="Valitusosoitus"/>
          <xsd:enumeration value="Vastaus"/>
          <xsd:enumeration value="Vastine"/>
          <xsd:enumeration value="Video"/>
          <xsd:enumeration value="Yhteenveto"/>
          <xsd:enumeration value="Äänitiedosto"/>
          <xsd:enumeration value="Palvelusopimus"/>
          <xsd:enumeration value="Toimeksiantosopimus"/>
          <xsd:enumeration value="Toimitussopimus"/>
          <xsd:enumeration value="Toimittajasopimus"/>
          <xsd:enumeration value="Tietoturvallisuussopimus"/>
          <xsd:enumeration value="Tutkintapyyntö"/>
          <xsd:enumeration value="Työmääräarvio"/>
          <xsd:enumeration value="Vaatimusmäärittely"/>
        </xsd:restriction>
      </xsd:simpleType>
    </xsd:element>
    <xsd:element name="Dokumentin_x0020_tila" ma:index="4" nillable="true" ma:displayName="Dokumentin tila" ma:description="Valitse dokumentin tila" ma:format="Dropdown" ma:internalName="Dokumentin_x0020_tila">
      <xsd:simpleType>
        <xsd:restriction base="dms:Choice">
          <xsd:enumeration value="Luonnos"/>
          <xsd:enumeration value="Lausunnolla"/>
          <xsd:enumeration value="Katselmoitavana"/>
          <xsd:enumeration value="Kommentoitavana"/>
          <xsd:enumeration value="Valmis"/>
          <xsd:enumeration value="Hyväksytty"/>
          <xsd:enumeration value="Allekirjoitettu"/>
          <xsd:enumeration value="Arkistoitu"/>
          <xsd:enumeration value="Toimitettu allekirjoitettavaksi"/>
        </xsd:restriction>
      </xsd:simpleType>
    </xsd:element>
    <xsd:element name="KEHALaatija" ma:index="5" nillable="true" ma:displayName="Laatija" ma:description="Dokumentin laatija(t)/kirjoittaja(t)/valmistelija(t). Kirjoita muodossa Sukunimi Etunimi ja useampi nimi pilkulla erotettuina. Laatijaorganisaatio on omana tietonaan. HUOM! Ei ole sama kuin Muokkaaja, joka päivittyy aina automaattisesti!" ma:internalName="KEHALaatija">
      <xsd:simpleType>
        <xsd:restriction base="dms:Text">
          <xsd:maxLength value="255"/>
        </xsd:restriction>
      </xsd:simpleType>
    </xsd:element>
    <xsd:element name="Lisatieto" ma:index="7" nillable="true" ma:displayName="Lisatieto" ma:description="Dokumenttiin liittyvä vapaamuotoinen lisätieto" ma:internalName="Lisatieto">
      <xsd:simpleType>
        <xsd:restriction base="dms:Text">
          <xsd:maxLength value="255"/>
        </xsd:restriction>
      </xsd:simpleType>
    </xsd:element>
    <xsd:element name="Diaarinumero" ma:index="8" nillable="true" ma:displayName="Diaarinumero" ma:description="Arkistoitavat dokumentit pitää toimittaa viraston asiankäsittelyjärjestelmään (esim. USPA), josta saadaan dokumentille diaarinumero/asian tunnus. Dokumentin tallentaminen työtilaan ei vastaa arkistointia vaan on lähinnä työkappale tai kopio! Kirjoita tähän asiankäsittelyjärjestelmästä saatu diaarinumero. Jos tässä diaarinumerokentässä on tieto, silloin alkuperäinen dokumentti on löydettävissä asiankäsittelyjärjestelmästä samalla diaarinumerolla." ma:indexed="true" ma:internalName="Diaarinumero">
      <xsd:simpleType>
        <xsd:restriction base="dms:Text">
          <xsd:maxLength value="255"/>
        </xsd:restriction>
      </xsd:simpleType>
    </xsd:element>
    <xsd:element name="h5218b789dcc4879ac7e2471126f729c" ma:index="17" nillable="true" ma:taxonomy="true" ma:internalName="h5218b789dcc4879ac7e2471126f729c" ma:taxonomyFieldName="Laatijaorganisaatio" ma:displayName="Laatijaorganisaatio" ma:default="" ma:fieldId="{15218b78-9dcc-4879-ac7e-2471126f729c}" ma:sspId="d2c86073-d20c-4242-97f1-555d65605501" ma:termSetId="3048278a-efee-4f89-97d2-3a09c7261644" ma:anchorId="00000000-0000-0000-0000-000000000000" ma:open="true" ma:isKeyword="false">
      <xsd:complexType>
        <xsd:sequence>
          <xsd:element ref="pc:Terms" minOccurs="0" maxOccurs="1"/>
        </xsd:sequence>
      </xsd:complexType>
    </xsd:element>
    <xsd:element name="cdf3ae8bf76741b5a3048f7f7f6eee61" ma:index="19" nillable="true" ma:taxonomy="true" ma:internalName="cdf3ae8bf76741b5a3048f7f7f6eee61" ma:taxonomyFieldName="Kohdevirastot" ma:displayName="Kohdevirastot" ma:default="" ma:fieldId="{cdf3ae8b-f767-41b5-a304-8f7f7f6eee61}" ma:taxonomyMulti="true" ma:sspId="d2c86073-d20c-4242-97f1-555d65605501" ma:termSetId="63820ef9-0d8b-440d-bb2a-a34f31636611" ma:anchorId="00000000-0000-0000-0000-000000000000" ma:open="false" ma:isKeyword="false">
      <xsd:complexType>
        <xsd:sequence>
          <xsd:element ref="pc:Terms" minOccurs="0" maxOccurs="1"/>
        </xsd:sequence>
      </xsd:complexType>
    </xsd:element>
    <xsd:element name="TaxCatchAll" ma:index="20" nillable="true" ma:displayName="Taxonomy Catch All Column" ma:hidden="true" ma:list="{82cdd2f2-290b-4248-98ce-8660527d5bf4}" ma:internalName="TaxCatchAll" ma:showField="CatchAllData" ma:web="8a640c05-48ea-4462-ae88-44cd5fd043dc">
      <xsd:complexType>
        <xsd:complexContent>
          <xsd:extension base="dms:MultiChoiceLookup">
            <xsd:sequence>
              <xsd:element name="Value" type="dms:Lookup" maxOccurs="unbounded" minOccurs="0" nillable="true"/>
            </xsd:sequence>
          </xsd:extension>
        </xsd:complexContent>
      </xsd:complexType>
    </xsd:element>
    <xsd:element name="ic4bbedd957942e9b7ae9016b7d801af" ma:index="21" nillable="true" ma:taxonomy="true" ma:internalName="ic4bbedd957942e9b7ae9016b7d801af" ma:taxonomyFieldName="Kohdepaikkakunnat" ma:displayName="Kohdepaikkakunnat" ma:default="" ma:fieldId="{2c4bbedd-9579-42e9-b7ae-9016b7d801af}" ma:taxonomyMulti="true" ma:sspId="d2c86073-d20c-4242-97f1-555d65605501" ma:termSetId="0dc2f29c-0234-492f-8714-dea2e1be5dcc" ma:anchorId="00000000-0000-0000-0000-000000000000" ma:open="false" ma:isKeyword="false">
      <xsd:complexType>
        <xsd:sequence>
          <xsd:element ref="pc:Terms" minOccurs="0" maxOccurs="1"/>
        </xsd:sequence>
      </xsd:complexType>
    </xsd:element>
    <xsd:element name="ha41659fa04643d0ac27d4c98155f03c" ma:index="22" nillable="true" ma:taxonomy="true" ma:internalName="ha41659fa04643d0ac27d4c98155f03c" ma:taxonomyFieldName="Sis_x00e4_lt_x00f6_aihe" ma:displayName="Sisältöaihe" ma:default="" ma:fieldId="{1a41659f-a046-43d0-ac27-d4c98155f03c}" ma:sspId="d2c86073-d20c-4242-97f1-555d65605501" ma:termSetId="908b95f9-7a2e-4422-b2f4-f82e2c0341e9" ma:anchorId="00000000-0000-0000-0000-000000000000" ma:open="false" ma:isKeyword="false">
      <xsd:complexType>
        <xsd:sequence>
          <xsd:element ref="pc:Terms" minOccurs="0" maxOccurs="1"/>
        </xsd:sequence>
      </xsd:complexType>
    </xsd:element>
    <xsd:element name="TaxCatchAllLabel" ma:index="23" nillable="true" ma:displayName="Taxonomy Catch All Column1" ma:hidden="true" ma:list="{82cdd2f2-290b-4248-98ce-8660527d5bf4}" ma:internalName="TaxCatchAllLabel" ma:readOnly="true" ma:showField="CatchAllDataLabel" ma:web="8a640c05-48ea-4462-ae88-44cd5fd043dc">
      <xsd:complexType>
        <xsd:complexContent>
          <xsd:extension base="dms:MultiChoiceLookup">
            <xsd:sequence>
              <xsd:element name="Value" type="dms:Lookup" maxOccurs="unbounded" minOccurs="0" nillable="true"/>
            </xsd:sequence>
          </xsd:extension>
        </xsd:complexContent>
      </xsd:complexType>
    </xsd:element>
    <xsd:element name="Projekti" ma:index="24" nillable="true" ma:displayName="Projekti" ma:description="Projektin nimi, lyhenne tai tunniste (esim. projektinumero). Jos käytetään projektin nimeä, kiinnitä huomiota oikeinkirjoitukseen, jotta Projekti-metatiedolla voidaan helposti hakea yhteen tietytyn projektiin liittyvät dokumentit." ma:internalName="Projekti">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3" ma:displayName="Sisältölaji"/>
        <xsd:element ref="dc:title" minOccurs="0" maxOccurs="1" ma:index="1"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xml_kameleon>
  <kieli>Suomi</kieli>
  <laatijaorganisaatio>ELY LAP|9817efe4-3fba-428e-b4b6-74eb84456179</laatijaorganisaatio>
  <kehalaatija>Piippa  Wäli</kehalaatija>
  <julkisuus/>
  <päiväys>10.5.2024</päiväys>
  <dokumentin_x0020_tila/>
  <dokumenttityyppi>Esitys</dokumenttityyppi>
</xml_kameleon>
</file>

<file path=customXml/item3.xml><?xml version="1.0" encoding="utf-8"?>
<ct:contentTypeSchema xmlns:ct="http://schemas.microsoft.com/office/2006/metadata/contentType" xmlns:ma="http://schemas.microsoft.com/office/2006/metadata/properties/metaAttributes" ct:_="" ma:_="" ma:contentTypeName="Document" ma:contentTypeID="0x010100D276AD2246793247B22B5CFF3E82EE2D" ma:contentTypeVersion="14" ma:contentTypeDescription="Create a new document." ma:contentTypeScope="" ma:versionID="2438b08b8fee7b2ab5fcab52ad791e73">
  <xsd:schema xmlns:xsd="http://www.w3.org/2001/XMLSchema" xmlns:xs="http://www.w3.org/2001/XMLSchema" xmlns:p="http://schemas.microsoft.com/office/2006/metadata/properties" xmlns:ns2="ee979e14-fcd1-4170-9b78-5ef3fbf99893" xmlns:ns3="7ebb899a-9637-410d-b8d9-0b1e9bbc22ab" targetNamespace="http://schemas.microsoft.com/office/2006/metadata/properties" ma:root="true" ma:fieldsID="b19b5d7e7be2f6f6d5b5d77e46a0f56a" ns2:_="" ns3:_="">
    <xsd:import namespace="ee979e14-fcd1-4170-9b78-5ef3fbf99893"/>
    <xsd:import namespace="7ebb899a-9637-410d-b8d9-0b1e9bbc22a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SearchPropertie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979e14-fcd1-4170-9b78-5ef3fbf998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4f74eb33-bc01-4b65-a333-7b16e5d3bc2c"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ebb899a-9637-410d-b8d9-0b1e9bbc22a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c84c83ae-90e1-4a04-998b-60305cd3d371}" ma:internalName="TaxCatchAll" ma:showField="CatchAllData" ma:web="7ebb899a-9637-410d-b8d9-0b1e9bbc22ab">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TaxCatchAll xmlns="7ebb899a-9637-410d-b8d9-0b1e9bbc22ab" xsi:nil="true"/>
    <lcf76f155ced4ddcb4097134ff3c332f xmlns="ee979e14-fcd1-4170-9b78-5ef3fbf99893">
      <Terms xmlns="http://schemas.microsoft.com/office/infopath/2007/PartnerControls"/>
    </lcf76f155ced4ddcb4097134ff3c332f>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A1834C-1959-44BB-9E09-038DF7D7A250}">
  <ds:schemaRefs>
    <ds:schemaRef ds:uri="a90a8554-5475-4609-9feb-2f024996965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25E65B6-1295-434A-B59C-87F0D0B0E8A5}">
  <ds:schemaRefs/>
</ds:datastoreItem>
</file>

<file path=customXml/itemProps3.xml><?xml version="1.0" encoding="utf-8"?>
<ds:datastoreItem xmlns:ds="http://schemas.openxmlformats.org/officeDocument/2006/customXml" ds:itemID="{350FA4EB-E431-4E21-8E28-51516C57ED0A}"/>
</file>

<file path=customXml/itemProps4.xml><?xml version="1.0" encoding="utf-8"?>
<ds:datastoreItem xmlns:ds="http://schemas.openxmlformats.org/officeDocument/2006/customXml" ds:itemID="{AF7E22F3-F69F-48FF-A236-5C2A3F64FF52}">
  <ds:schemaRefs>
    <ds:schemaRef ds:uri="a90a8554-5475-4609-9feb-2f024996965b"/>
    <ds:schemaRef ds:uri="http://schemas.microsoft.com/office/2006/metadata/properties"/>
    <ds:schemaRef ds:uri="http://schemas.microsoft.com/office/infopath/2007/PartnerControls"/>
  </ds:schemaRefs>
</ds:datastoreItem>
</file>

<file path=customXml/itemProps5.xml><?xml version="1.0" encoding="utf-8"?>
<ds:datastoreItem xmlns:ds="http://schemas.openxmlformats.org/officeDocument/2006/customXml" ds:itemID="{EBB12B8E-73DC-4A78-826A-9D6557785E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ely_uusi_2021</Template>
  <TotalTime>1</TotalTime>
  <Words>384</Words>
  <Application>Microsoft Office PowerPoint</Application>
  <PresentationFormat>Laajakuva</PresentationFormat>
  <Paragraphs>60</Paragraphs>
  <Slides>10</Slides>
  <Notes>4</Notes>
  <HiddenSlides>0</HiddenSlides>
  <MMClips>0</MMClips>
  <ScaleCrop>false</ScaleCrop>
  <HeadingPairs>
    <vt:vector size="6" baseType="variant">
      <vt:variant>
        <vt:lpstr>Käytetyt fontit</vt:lpstr>
      </vt:variant>
      <vt:variant>
        <vt:i4>5</vt:i4>
      </vt:variant>
      <vt:variant>
        <vt:lpstr>Teema</vt:lpstr>
      </vt:variant>
      <vt:variant>
        <vt:i4>1</vt:i4>
      </vt:variant>
      <vt:variant>
        <vt:lpstr>Dian otsikot</vt:lpstr>
      </vt:variant>
      <vt:variant>
        <vt:i4>10</vt:i4>
      </vt:variant>
    </vt:vector>
  </HeadingPairs>
  <TitlesOfParts>
    <vt:vector size="16" baseType="lpstr">
      <vt:lpstr>Arial</vt:lpstr>
      <vt:lpstr>Arial Nova Cond</vt:lpstr>
      <vt:lpstr>Barlow</vt:lpstr>
      <vt:lpstr>Calibri</vt:lpstr>
      <vt:lpstr>Wingdings</vt:lpstr>
      <vt:lpstr>ely_new2021</vt:lpstr>
      <vt:lpstr>Serpentiiniluontotyypit</vt:lpstr>
      <vt:lpstr>Serpentiinikohteet Lapissa (SYKEn aineisto)</vt:lpstr>
      <vt:lpstr>Serpentiinikohteet lausuntoasioina 1.6.2023 jälkeen Lapin ELY-keskuksen alueella</vt:lpstr>
      <vt:lpstr>Serpentiiniluonto-tyyppiesiintymät</vt:lpstr>
      <vt:lpstr>Serpentiinikohteet ja malminetsintä Lapissa</vt:lpstr>
      <vt:lpstr>Serpentiinikohteet ja malminetsintä </vt:lpstr>
      <vt:lpstr>Serpentiinikohteet ja malminetsintä,  tiedotushaasteita</vt:lpstr>
      <vt:lpstr>Serpentiinikohteet ja malminetsintä,  tiedotushaasteita</vt:lpstr>
      <vt:lpstr>Serpentiinikohteet ja muu maankäyttö,  tiedotushaasteita</vt:lpstr>
      <vt:lpstr>Serpentiinikohteiden inventointi Lapissa</vt:lpstr>
    </vt:vector>
  </TitlesOfParts>
  <Company>Lapin ELY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Serpentiiniluontotyypit</dc:title>
  <dc:creator>Piippa  Wäli</dc:creator>
  <cp:keywords/>
  <cp:lastModifiedBy>Wäli Piippa (ELY)</cp:lastModifiedBy>
  <cp:revision>35</cp:revision>
  <dcterms:created xsi:type="dcterms:W3CDTF">2024-05-10T14:42:36Z</dcterms:created>
  <dcterms:modified xsi:type="dcterms:W3CDTF">2024-05-13T16:44:38Z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vKameleonVerID">
    <vt:lpwstr>460.96.003.25</vt:lpwstr>
  </property>
  <property fmtid="{D5CDD505-2E9C-101B-9397-08002B2CF9AE}" pid="3" name="dvSaved">
    <vt:lpwstr>1</vt:lpwstr>
  </property>
  <property fmtid="{D5CDD505-2E9C-101B-9397-08002B2CF9AE}" pid="4" name="dvLanguage">
    <vt:lpwstr>1035</vt:lpwstr>
  </property>
  <property fmtid="{D5CDD505-2E9C-101B-9397-08002B2CF9AE}" pid="5" name="dvTemplate">
    <vt:lpwstr>ely_uusi_2021.potx</vt:lpwstr>
  </property>
  <property fmtid="{D5CDD505-2E9C-101B-9397-08002B2CF9AE}" pid="6" name="dvDefinition">
    <vt:lpwstr>1211 (dd_default.xml)</vt:lpwstr>
  </property>
  <property fmtid="{D5CDD505-2E9C-101B-9397-08002B2CF9AE}" pid="7" name="dvDefinitionID">
    <vt:lpwstr>1211</vt:lpwstr>
  </property>
  <property fmtid="{D5CDD505-2E9C-101B-9397-08002B2CF9AE}" pid="8" name="dvContentFile">
    <vt:lpwstr>dd_default.xml</vt:lpwstr>
  </property>
  <property fmtid="{D5CDD505-2E9C-101B-9397-08002B2CF9AE}" pid="9" name="dvGlobalVerID">
    <vt:lpwstr>460.90.02.298</vt:lpwstr>
  </property>
  <property fmtid="{D5CDD505-2E9C-101B-9397-08002B2CF9AE}" pid="10" name="dvDefinitionVersion">
    <vt:lpwstr>02.001 / 14.1.2021</vt:lpwstr>
  </property>
  <property fmtid="{D5CDD505-2E9C-101B-9397-08002B2CF9AE}" pid="11" name="filename">
    <vt:lpwstr>false</vt:lpwstr>
  </property>
  <property fmtid="{D5CDD505-2E9C-101B-9397-08002B2CF9AE}" pid="12" name="filenameandpath">
    <vt:lpwstr>false</vt:lpwstr>
  </property>
  <property fmtid="{D5CDD505-2E9C-101B-9397-08002B2CF9AE}" pid="13" name="dvPagenumberExist">
    <vt:lpwstr>1</vt:lpwstr>
  </property>
  <property fmtid="{D5CDD505-2E9C-101B-9397-08002B2CF9AE}" pid="14" name="dvAuthorExist">
    <vt:lpwstr>-1</vt:lpwstr>
  </property>
  <property fmtid="{D5CDD505-2E9C-101B-9397-08002B2CF9AE}" pid="15" name="dvDateExist">
    <vt:lpwstr>-1</vt:lpwstr>
  </property>
  <property fmtid="{D5CDD505-2E9C-101B-9397-08002B2CF9AE}" pid="16" name="dvCategory">
    <vt:lpwstr>165</vt:lpwstr>
  </property>
  <property fmtid="{D5CDD505-2E9C-101B-9397-08002B2CF9AE}" pid="17" name="dvCategory_2">
    <vt:lpwstr>56</vt:lpwstr>
  </property>
  <property fmtid="{D5CDD505-2E9C-101B-9397-08002B2CF9AE}" pid="18" name="dvSavepath">
    <vt:lpwstr/>
  </property>
  <property fmtid="{D5CDD505-2E9C-101B-9397-08002B2CF9AE}" pid="19" name="dvUsed">
    <vt:lpwstr>1</vt:lpwstr>
  </property>
  <property fmtid="{D5CDD505-2E9C-101B-9397-08002B2CF9AE}" pid="20" name="dvCompany">
    <vt:lpwstr>ELY LAP</vt:lpwstr>
  </property>
  <property fmtid="{D5CDD505-2E9C-101B-9397-08002B2CF9AE}" pid="21" name="dvSite">
    <vt:lpwstr/>
  </property>
  <property fmtid="{D5CDD505-2E9C-101B-9397-08002B2CF9AE}" pid="22" name="dvSite_short">
    <vt:lpwstr/>
  </property>
  <property fmtid="{D5CDD505-2E9C-101B-9397-08002B2CF9AE}" pid="23" name="dvNumbering">
    <vt:lpwstr>0</vt:lpwstr>
  </property>
  <property fmtid="{D5CDD505-2E9C-101B-9397-08002B2CF9AE}" pid="24" name="dvDUname">
    <vt:lpwstr>Piippa  Wäli</vt:lpwstr>
  </property>
  <property fmtid="{D5CDD505-2E9C-101B-9397-08002B2CF9AE}" pid="25" name="dvdufname">
    <vt:lpwstr>Piippa </vt:lpwstr>
  </property>
  <property fmtid="{D5CDD505-2E9C-101B-9397-08002B2CF9AE}" pid="26" name="dvdulname">
    <vt:lpwstr>Wäli</vt:lpwstr>
  </property>
  <property fmtid="{D5CDD505-2E9C-101B-9397-08002B2CF9AE}" pid="27" name="dvDUdepartment">
    <vt:lpwstr/>
  </property>
  <property fmtid="{D5CDD505-2E9C-101B-9397-08002B2CF9AE}" pid="28" name="dvLogoExist">
    <vt:lpwstr>0</vt:lpwstr>
  </property>
  <property fmtid="{D5CDD505-2E9C-101B-9397-08002B2CF9AE}" pid="29" name="dvCurrentlogo">
    <vt:lpwstr/>
  </property>
  <property fmtid="{D5CDD505-2E9C-101B-9397-08002B2CF9AE}" pid="30" name="Kieli">
    <vt:lpwstr>Suomi</vt:lpwstr>
  </property>
  <property fmtid="{D5CDD505-2E9C-101B-9397-08002B2CF9AE}" pid="31" name="KEHALaatija">
    <vt:lpwstr>Piippa  Wäli</vt:lpwstr>
  </property>
  <property fmtid="{D5CDD505-2E9C-101B-9397-08002B2CF9AE}" pid="32" name="julkisuus">
    <vt:lpwstr/>
  </property>
  <property fmtid="{D5CDD505-2E9C-101B-9397-08002B2CF9AE}" pid="33" name="Päiväys">
    <vt:filetime>2024-05-09T21:00:00Z</vt:filetime>
  </property>
  <property fmtid="{D5CDD505-2E9C-101B-9397-08002B2CF9AE}" pid="34" name="Dokumentin_x0020_tila">
    <vt:lpwstr/>
  </property>
  <property fmtid="{D5CDD505-2E9C-101B-9397-08002B2CF9AE}" pid="35" name="Asiakirjan tyyppi">
    <vt:lpwstr>Esitys</vt:lpwstr>
  </property>
  <property fmtid="{D5CDD505-2E9C-101B-9397-08002B2CF9AE}" pid="36" name="Dokumenttityyppi">
    <vt:lpwstr>Esitys</vt:lpwstr>
  </property>
  <property fmtid="{D5CDD505-2E9C-101B-9397-08002B2CF9AE}" pid="37" name="ContentTypeId">
    <vt:lpwstr>0x010100D276AD2246793247B22B5CFF3E82EE2D</vt:lpwstr>
  </property>
  <property fmtid="{D5CDD505-2E9C-101B-9397-08002B2CF9AE}" pid="38" name="Kohdepaikkakunnat">
    <vt:lpwstr/>
  </property>
  <property fmtid="{D5CDD505-2E9C-101B-9397-08002B2CF9AE}" pid="39" name="MediaServiceImageTags">
    <vt:lpwstr/>
  </property>
  <property fmtid="{D5CDD505-2E9C-101B-9397-08002B2CF9AE}" pid="40" name="Sis_x00e4_lt_x00f6_aihe">
    <vt:lpwstr/>
  </property>
  <property fmtid="{D5CDD505-2E9C-101B-9397-08002B2CF9AE}" pid="41" name="Kohdevirastot">
    <vt:lpwstr/>
  </property>
  <property fmtid="{D5CDD505-2E9C-101B-9397-08002B2CF9AE}" pid="42" name="lcf76f155ced4ddcb4097134ff3c332f">
    <vt:lpwstr/>
  </property>
  <property fmtid="{D5CDD505-2E9C-101B-9397-08002B2CF9AE}" pid="43" name="Sisältöaihe">
    <vt:lpwstr/>
  </property>
  <property fmtid="{D5CDD505-2E9C-101B-9397-08002B2CF9AE}" pid="44" name="Laatijaorganisaatio">
    <vt:lpwstr/>
  </property>
  <property fmtid="{D5CDD505-2E9C-101B-9397-08002B2CF9AE}" pid="45" name="Dokumentin tila">
    <vt:lpwstr/>
  </property>
</Properties>
</file>