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88" r:id="rId3"/>
    <p:sldMasterId id="2147483701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574">
          <p15:clr>
            <a:srgbClr val="A4A3A4"/>
          </p15:clr>
        </p15:guide>
        <p15:guide id="3" orient="horz" pos="1185">
          <p15:clr>
            <a:srgbClr val="A4A3A4"/>
          </p15:clr>
        </p15:guide>
        <p15:guide id="4" pos="710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qcVV1IugPRJYcSDCGqe/eUlu+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>
        <p:guide pos="3840"/>
        <p:guide pos="574"/>
        <p:guide orient="horz" pos="1185"/>
        <p:guide pos="7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5" name="Google Shape;5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4" name="Google Shape;6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3" name="Google Shape;6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1" name="Google Shape;6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1" name="Google Shape;6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0" name="Google Shape;6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8" name="Google Shape;6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 type="blank">
  <p:cSld name="BLANK">
    <p:bg>
      <p:bgPr>
        <a:solidFill>
          <a:srgbClr val="25374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2"/>
          <p:cNvGrpSpPr/>
          <p:nvPr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7" name="Google Shape;17;p12"/>
            <p:cNvSpPr/>
            <p:nvPr/>
          </p:nvSpPr>
          <p:spPr>
            <a:xfrm>
              <a:off x="8713788" y="14288"/>
              <a:ext cx="3449638" cy="3195638"/>
            </a:xfrm>
            <a:custGeom>
              <a:avLst/>
              <a:gdLst/>
              <a:ahLst/>
              <a:cxnLst/>
              <a:rect l="l" t="t" r="r" b="b"/>
              <a:pathLst>
                <a:path w="9630" h="8914" extrusionOk="0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28576" y="3703638"/>
              <a:ext cx="2260600" cy="3140075"/>
            </a:xfrm>
            <a:custGeom>
              <a:avLst/>
              <a:gdLst/>
              <a:ahLst/>
              <a:cxnLst/>
              <a:rect l="l" t="t" r="r" b="b"/>
              <a:pathLst>
                <a:path w="6311" h="8760" extrusionOk="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8939213" y="4800600"/>
              <a:ext cx="3224213" cy="2043113"/>
            </a:xfrm>
            <a:custGeom>
              <a:avLst/>
              <a:gdLst/>
              <a:ahLst/>
              <a:cxnLst/>
              <a:rect l="l" t="t" r="r" b="b"/>
              <a:pathLst>
                <a:path w="9001" h="5698" extrusionOk="0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280081" y="229365"/>
            <a:ext cx="102620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7183" y="2351314"/>
            <a:ext cx="7197634" cy="2155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4">
  <p:cSld name="Kuva muoto vasen 4">
    <p:bg>
      <p:bgPr>
        <a:solidFill>
          <a:srgbClr val="E0C09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6">
  <p:cSld name="Kuva muoto 6">
    <p:bg>
      <p:bgPr>
        <a:solidFill>
          <a:srgbClr val="253746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600"/>
              <a:buNone/>
              <a:defRPr sz="16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200"/>
              <a:buNone/>
              <a:defRPr sz="12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6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>
  <p:cSld name="Kuvatekstillinen kuva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 descr="Kuvapaikka"/>
          <p:cNvSpPr>
            <a:spLocks noGrp="1"/>
          </p:cNvSpPr>
          <p:nvPr>
            <p:ph type="pic" idx="2"/>
          </p:nvPr>
        </p:nvSpPr>
        <p:spPr>
          <a:xfrm>
            <a:off x="6765925" y="0"/>
            <a:ext cx="54260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" name="Google Shape;117;p37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body" idx="1"/>
          </p:nvPr>
        </p:nvSpPr>
        <p:spPr>
          <a:xfrm>
            <a:off x="891708" y="2041236"/>
            <a:ext cx="4714765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2" name="Google Shape;12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2">
  <p:cSld name="Kuvatekstillinen kuva 2">
    <p:bg>
      <p:bgPr>
        <a:solidFill>
          <a:srgbClr val="F6F3E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8" descr="Kuvapaikka"/>
          <p:cNvSpPr>
            <a:spLocks noGrp="1"/>
          </p:cNvSpPr>
          <p:nvPr>
            <p:ph type="pic" idx="2"/>
          </p:nvPr>
        </p:nvSpPr>
        <p:spPr>
          <a:xfrm>
            <a:off x="6765925" y="0"/>
            <a:ext cx="54260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5" name="Google Shape;125;p3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28" name="Google Shape;128;p38"/>
          <p:cNvGrpSpPr/>
          <p:nvPr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29" name="Google Shape;129;p38"/>
            <p:cNvSpPr/>
            <p:nvPr/>
          </p:nvSpPr>
          <p:spPr>
            <a:xfrm>
              <a:off x="2713038" y="5027613"/>
              <a:ext cx="3035300" cy="1816100"/>
            </a:xfrm>
            <a:custGeom>
              <a:avLst/>
              <a:gdLst/>
              <a:ahLst/>
              <a:cxnLst/>
              <a:rect l="l" t="t" r="r" b="b"/>
              <a:pathLst>
                <a:path w="8465" h="5065" extrusionOk="0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8"/>
            <p:cNvSpPr/>
            <p:nvPr/>
          </p:nvSpPr>
          <p:spPr>
            <a:xfrm>
              <a:off x="7924800" y="14288"/>
              <a:ext cx="1554163" cy="2265363"/>
            </a:xfrm>
            <a:custGeom>
              <a:avLst/>
              <a:gdLst/>
              <a:ahLst/>
              <a:cxnLst/>
              <a:rect l="l" t="t" r="r" b="b"/>
              <a:pathLst>
                <a:path w="4334" h="6319" extrusionOk="0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38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1"/>
          </p:nvPr>
        </p:nvSpPr>
        <p:spPr>
          <a:xfrm>
            <a:off x="891708" y="2041236"/>
            <a:ext cx="4714765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3" name="Google Shape;13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3">
  <p:cSld name="Kuvatekstillinen kuva 3">
    <p:bg>
      <p:bgPr>
        <a:solidFill>
          <a:srgbClr val="253746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" descr="Kuvapaikka"/>
          <p:cNvSpPr>
            <a:spLocks noGrp="1"/>
          </p:cNvSpPr>
          <p:nvPr>
            <p:ph type="pic" idx="2"/>
          </p:nvPr>
        </p:nvSpPr>
        <p:spPr>
          <a:xfrm>
            <a:off x="6765925" y="0"/>
            <a:ext cx="54260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36" name="Google Shape;136;p39"/>
          <p:cNvGrpSpPr/>
          <p:nvPr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37" name="Google Shape;137;p39"/>
            <p:cNvSpPr/>
            <p:nvPr/>
          </p:nvSpPr>
          <p:spPr>
            <a:xfrm>
              <a:off x="2713038" y="5027613"/>
              <a:ext cx="3035300" cy="1816100"/>
            </a:xfrm>
            <a:custGeom>
              <a:avLst/>
              <a:gdLst/>
              <a:ahLst/>
              <a:cxnLst/>
              <a:rect l="l" t="t" r="r" b="b"/>
              <a:pathLst>
                <a:path w="8465" h="5065" extrusionOk="0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9"/>
            <p:cNvSpPr/>
            <p:nvPr/>
          </p:nvSpPr>
          <p:spPr>
            <a:xfrm>
              <a:off x="7924800" y="14288"/>
              <a:ext cx="1554163" cy="2265363"/>
            </a:xfrm>
            <a:custGeom>
              <a:avLst/>
              <a:gdLst/>
              <a:ahLst/>
              <a:cxnLst/>
              <a:rect l="l" t="t" r="r" b="b"/>
              <a:pathLst>
                <a:path w="4334" h="6319" extrusionOk="0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39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body" idx="1"/>
          </p:nvPr>
        </p:nvSpPr>
        <p:spPr>
          <a:xfrm>
            <a:off x="891708" y="2041236"/>
            <a:ext cx="4714765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4" name="Google Shape;14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4">
  <p:cSld name="Kuvatekstillinen kuva 4">
    <p:bg>
      <p:bgPr>
        <a:solidFill>
          <a:srgbClr val="ECC7CD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0" descr="Kuvapaikka"/>
          <p:cNvSpPr>
            <a:spLocks noGrp="1"/>
          </p:cNvSpPr>
          <p:nvPr>
            <p:ph type="pic" idx="2"/>
          </p:nvPr>
        </p:nvSpPr>
        <p:spPr>
          <a:xfrm>
            <a:off x="6765925" y="0"/>
            <a:ext cx="54260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47" name="Google Shape;147;p40"/>
          <p:cNvGrpSpPr/>
          <p:nvPr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8" name="Google Shape;148;p40"/>
            <p:cNvSpPr/>
            <p:nvPr/>
          </p:nvSpPr>
          <p:spPr>
            <a:xfrm>
              <a:off x="2713038" y="5027613"/>
              <a:ext cx="3035300" cy="1816100"/>
            </a:xfrm>
            <a:custGeom>
              <a:avLst/>
              <a:gdLst/>
              <a:ahLst/>
              <a:cxnLst/>
              <a:rect l="l" t="t" r="r" b="b"/>
              <a:pathLst>
                <a:path w="8465" h="5065" extrusionOk="0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0"/>
            <p:cNvSpPr/>
            <p:nvPr/>
          </p:nvSpPr>
          <p:spPr>
            <a:xfrm>
              <a:off x="7924800" y="14288"/>
              <a:ext cx="1554163" cy="2265363"/>
            </a:xfrm>
            <a:custGeom>
              <a:avLst/>
              <a:gdLst/>
              <a:ahLst/>
              <a:cxnLst/>
              <a:rect l="l" t="t" r="r" b="b"/>
              <a:pathLst>
                <a:path w="4334" h="6319" extrusionOk="0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40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body" idx="1"/>
          </p:nvPr>
        </p:nvSpPr>
        <p:spPr>
          <a:xfrm>
            <a:off x="891708" y="2041236"/>
            <a:ext cx="4714765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5" name="Google Shape;15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vasen">
  <p:cSld name="Kuvatekstillinen kuva vase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"/>
          <p:cNvSpPr txBox="1"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1"/>
          <p:cNvSpPr txBox="1">
            <a:spLocks noGrp="1"/>
          </p:cNvSpPr>
          <p:nvPr>
            <p:ph type="body" idx="1"/>
          </p:nvPr>
        </p:nvSpPr>
        <p:spPr>
          <a:xfrm>
            <a:off x="5943999" y="2041236"/>
            <a:ext cx="5333601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2" name="Google Shape;162;p41" descr="Kuvapaikka"/>
          <p:cNvSpPr>
            <a:spLocks noGrp="1"/>
          </p:cNvSpPr>
          <p:nvPr>
            <p:ph type="pic" idx="2"/>
          </p:nvPr>
        </p:nvSpPr>
        <p:spPr>
          <a:xfrm>
            <a:off x="0" y="0"/>
            <a:ext cx="54341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vasen 2">
  <p:cSld name="Kuvatekstillinen kuva vasen 2">
    <p:bg>
      <p:bgPr>
        <a:solidFill>
          <a:srgbClr val="F6F3E5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 txBox="1"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2"/>
          <p:cNvSpPr txBox="1">
            <a:spLocks noGrp="1"/>
          </p:cNvSpPr>
          <p:nvPr>
            <p:ph type="body" idx="1"/>
          </p:nvPr>
        </p:nvSpPr>
        <p:spPr>
          <a:xfrm>
            <a:off x="5943999" y="2041236"/>
            <a:ext cx="5333601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9" name="Google Shape;169;p42" descr="Kuvapaikka"/>
          <p:cNvSpPr>
            <a:spLocks noGrp="1"/>
          </p:cNvSpPr>
          <p:nvPr>
            <p:ph type="pic" idx="2"/>
          </p:nvPr>
        </p:nvSpPr>
        <p:spPr>
          <a:xfrm>
            <a:off x="0" y="0"/>
            <a:ext cx="54341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70" name="Google Shape;170;p42"/>
          <p:cNvGrpSpPr/>
          <p:nvPr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71" name="Google Shape;171;p42"/>
            <p:cNvSpPr/>
            <p:nvPr/>
          </p:nvSpPr>
          <p:spPr>
            <a:xfrm>
              <a:off x="8205788" y="14288"/>
              <a:ext cx="1273175" cy="2217738"/>
            </a:xfrm>
            <a:custGeom>
              <a:avLst/>
              <a:gdLst/>
              <a:ahLst/>
              <a:cxnLst/>
              <a:rect l="l" t="t" r="r" b="b"/>
              <a:pathLst>
                <a:path w="3551" h="6185" extrusionOk="0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2"/>
            <p:cNvSpPr/>
            <p:nvPr/>
          </p:nvSpPr>
          <p:spPr>
            <a:xfrm>
              <a:off x="2713038" y="5727700"/>
              <a:ext cx="1939925" cy="1116013"/>
            </a:xfrm>
            <a:custGeom>
              <a:avLst/>
              <a:gdLst/>
              <a:ahLst/>
              <a:cxnLst/>
              <a:rect l="l" t="t" r="r" b="b"/>
              <a:pathLst>
                <a:path w="5413" h="3116" extrusionOk="0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vasen 3">
  <p:cSld name="Kuvatekstillinen kuva vasen 3">
    <p:bg>
      <p:bgPr>
        <a:solidFill>
          <a:srgbClr val="25374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43"/>
          <p:cNvGrpSpPr/>
          <p:nvPr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75" name="Google Shape;175;p43"/>
            <p:cNvSpPr/>
            <p:nvPr/>
          </p:nvSpPr>
          <p:spPr>
            <a:xfrm>
              <a:off x="8205788" y="14288"/>
              <a:ext cx="1273175" cy="2217738"/>
            </a:xfrm>
            <a:custGeom>
              <a:avLst/>
              <a:gdLst/>
              <a:ahLst/>
              <a:cxnLst/>
              <a:rect l="l" t="t" r="r" b="b"/>
              <a:pathLst>
                <a:path w="3551" h="6185" extrusionOk="0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3"/>
            <p:cNvSpPr/>
            <p:nvPr/>
          </p:nvSpPr>
          <p:spPr>
            <a:xfrm>
              <a:off x="2713038" y="5727700"/>
              <a:ext cx="1939925" cy="1116013"/>
            </a:xfrm>
            <a:custGeom>
              <a:avLst/>
              <a:gdLst/>
              <a:ahLst/>
              <a:cxnLst/>
              <a:rect l="l" t="t" r="r" b="b"/>
              <a:pathLst>
                <a:path w="5413" h="3116" extrusionOk="0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43"/>
          <p:cNvSpPr txBox="1"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body" idx="1"/>
          </p:nvPr>
        </p:nvSpPr>
        <p:spPr>
          <a:xfrm>
            <a:off x="5943999" y="2041236"/>
            <a:ext cx="5333601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82" name="Google Shape;182;p43" descr="Kuvapaikka"/>
          <p:cNvSpPr>
            <a:spLocks noGrp="1"/>
          </p:cNvSpPr>
          <p:nvPr>
            <p:ph type="pic" idx="2"/>
          </p:nvPr>
        </p:nvSpPr>
        <p:spPr>
          <a:xfrm>
            <a:off x="0" y="0"/>
            <a:ext cx="54341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vasen 4">
  <p:cSld name="Kuvatekstillinen kuva vasen 4">
    <p:bg>
      <p:bgPr>
        <a:solidFill>
          <a:srgbClr val="ECC7CD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44"/>
          <p:cNvGrpSpPr/>
          <p:nvPr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85" name="Google Shape;185;p44"/>
            <p:cNvSpPr/>
            <p:nvPr/>
          </p:nvSpPr>
          <p:spPr>
            <a:xfrm>
              <a:off x="8205788" y="14288"/>
              <a:ext cx="1273175" cy="2217738"/>
            </a:xfrm>
            <a:custGeom>
              <a:avLst/>
              <a:gdLst/>
              <a:ahLst/>
              <a:cxnLst/>
              <a:rect l="l" t="t" r="r" b="b"/>
              <a:pathLst>
                <a:path w="3551" h="6185" extrusionOk="0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4"/>
            <p:cNvSpPr/>
            <p:nvPr/>
          </p:nvSpPr>
          <p:spPr>
            <a:xfrm>
              <a:off x="2713038" y="5727700"/>
              <a:ext cx="1939925" cy="1116013"/>
            </a:xfrm>
            <a:custGeom>
              <a:avLst/>
              <a:gdLst/>
              <a:ahLst/>
              <a:cxnLst/>
              <a:rect l="l" t="t" r="r" b="b"/>
              <a:pathLst>
                <a:path w="5413" h="3116" extrusionOk="0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44"/>
          <p:cNvSpPr txBox="1"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body" idx="1"/>
          </p:nvPr>
        </p:nvSpPr>
        <p:spPr>
          <a:xfrm>
            <a:off x="5943999" y="2041236"/>
            <a:ext cx="5333601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92" name="Google Shape;192;p44" descr="Kuvapaikka"/>
          <p:cNvSpPr>
            <a:spLocks noGrp="1"/>
          </p:cNvSpPr>
          <p:nvPr>
            <p:ph type="pic" idx="2"/>
          </p:nvPr>
        </p:nvSpPr>
        <p:spPr>
          <a:xfrm>
            <a:off x="0" y="0"/>
            <a:ext cx="54341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bg>
      <p:bgPr>
        <a:solidFill>
          <a:srgbClr val="E0C09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3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4" name="Google Shape;24;p13"/>
            <p:cNvSpPr/>
            <p:nvPr/>
          </p:nvSpPr>
          <p:spPr>
            <a:xfrm>
              <a:off x="28576" y="14288"/>
              <a:ext cx="8997950" cy="6435725"/>
            </a:xfrm>
            <a:custGeom>
              <a:avLst/>
              <a:gdLst/>
              <a:ahLst/>
              <a:cxnLst/>
              <a:rect l="l" t="t" r="r" b="b"/>
              <a:pathLst>
                <a:path w="25113" h="17951" extrusionOk="0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8997951" y="1555750"/>
              <a:ext cx="3165475" cy="5287963"/>
            </a:xfrm>
            <a:custGeom>
              <a:avLst/>
              <a:gdLst/>
              <a:ahLst/>
              <a:cxnLst/>
              <a:rect l="l" t="t" r="r" b="b"/>
              <a:pathLst>
                <a:path w="8837" h="14750" extrusionOk="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3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1036" y="273402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">
  <p:cSld name="Kuva muoto">
    <p:bg>
      <p:bgPr>
        <a:solidFill>
          <a:srgbClr val="D9DAD5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5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5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8" name="Google Shape;198;p4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01" name="Google Shape;20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2">
  <p:cSld name="Kuva muoto 2">
    <p:bg>
      <p:bgPr>
        <a:solidFill>
          <a:srgbClr val="ECC7CD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6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6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6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6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7" name="Google Shape;207;p4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10" name="Google Shape;21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3">
  <p:cSld name="Kuva muoto 3">
    <p:bg>
      <p:bgPr>
        <a:solidFill>
          <a:srgbClr val="F6F3E5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7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7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47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6" name="Google Shape;216;p4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19" name="Google Shape;21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4">
  <p:cSld name="Kuva muoto 4">
    <p:bg>
      <p:bgPr>
        <a:solidFill>
          <a:srgbClr val="E0C09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8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8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8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8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5" name="Google Shape;225;p4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28" name="Google Shape;22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5">
  <p:cSld name="Kuva muoto 5">
    <p:bg>
      <p:bgPr>
        <a:solidFill>
          <a:srgbClr val="C66E4E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9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9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4" name="Google Shape;234;p4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37" name="Google Shape;23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7">
  <p:cSld name="Kuva muoto 7">
    <p:bg>
      <p:bgPr>
        <a:solidFill>
          <a:srgbClr val="2C5234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0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600"/>
              <a:buNone/>
              <a:defRPr sz="16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50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200"/>
              <a:buNone/>
              <a:defRPr sz="12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50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3" name="Google Shape;243;p5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46" name="Google Shape;24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">
  <p:cSld name="Kuva muoto vasen">
    <p:bg>
      <p:bgPr>
        <a:solidFill>
          <a:srgbClr val="D9DAD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1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1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1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1" name="Google Shape;251;p5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54" name="Google Shape;25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2">
  <p:cSld name="Kuva muoto vasen 2">
    <p:bg>
      <p:bgPr>
        <a:solidFill>
          <a:srgbClr val="ECC7CD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2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52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9" name="Google Shape;259;p5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62" name="Google Shape;262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3">
  <p:cSld name="Kuva muoto vasen 3">
    <p:bg>
      <p:bgPr>
        <a:solidFill>
          <a:srgbClr val="F6F3E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3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3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3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7" name="Google Shape;267;p5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70" name="Google Shape;270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5">
  <p:cSld name="Kuva muoto vasen 5">
    <p:bg>
      <p:bgPr>
        <a:solidFill>
          <a:srgbClr val="C66E4E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4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4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4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5" name="Google Shape;275;p5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78" name="Google Shape;27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2">
  <p:cSld name="Otsikkodia 2">
    <p:bg>
      <p:bgPr>
        <a:solidFill>
          <a:srgbClr val="F6F3E5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2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4" name="Google Shape;34;p22"/>
            <p:cNvSpPr/>
            <p:nvPr/>
          </p:nvSpPr>
          <p:spPr>
            <a:xfrm>
              <a:off x="28576" y="14288"/>
              <a:ext cx="8997950" cy="6435725"/>
            </a:xfrm>
            <a:custGeom>
              <a:avLst/>
              <a:gdLst/>
              <a:ahLst/>
              <a:cxnLst/>
              <a:rect l="l" t="t" r="r" b="b"/>
              <a:pathLst>
                <a:path w="25113" h="17951" extrusionOk="0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2"/>
            <p:cNvSpPr/>
            <p:nvPr/>
          </p:nvSpPr>
          <p:spPr>
            <a:xfrm>
              <a:off x="8997951" y="1555750"/>
              <a:ext cx="3165475" cy="5287963"/>
            </a:xfrm>
            <a:custGeom>
              <a:avLst/>
              <a:gdLst/>
              <a:ahLst/>
              <a:cxnLst/>
              <a:rect l="l" t="t" r="r" b="b"/>
              <a:pathLst>
                <a:path w="8837" h="14750" extrusionOk="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2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sz="6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1036" y="27340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6">
  <p:cSld name="Kuva muoto vasen 6">
    <p:bg>
      <p:bgPr>
        <a:solidFill>
          <a:srgbClr val="253746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5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5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600"/>
              <a:buNone/>
              <a:defRPr sz="16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55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3" name="Google Shape;283;p5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6" name="Google Shape;28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7">
  <p:cSld name="Kuva muoto vasen 7">
    <p:bg>
      <p:bgPr>
        <a:solidFill>
          <a:srgbClr val="2C5234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6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6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600"/>
              <a:buNone/>
              <a:defRPr sz="16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56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1" name="Google Shape;291;p5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94" name="Google Shape;29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">
  <p:cSld name="Nosto kuvalla">
    <p:bg>
      <p:bgPr>
        <a:solidFill>
          <a:srgbClr val="D9DAD5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7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7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8" name="Google Shape;298;p5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01" name="Google Shape;30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2">
  <p:cSld name="Nosto kuvalla 2">
    <p:bg>
      <p:bgPr>
        <a:solidFill>
          <a:srgbClr val="ECC7CD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8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8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5" name="Google Shape;305;p5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08" name="Google Shape;30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3">
  <p:cSld name="Nosto kuvalla 3">
    <p:bg>
      <p:bgPr>
        <a:solidFill>
          <a:srgbClr val="F6F3E5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9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9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2" name="Google Shape;312;p5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15" name="Google Shape;31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4">
  <p:cSld name="Nosto kuvalla 4">
    <p:bg>
      <p:bgPr>
        <a:solidFill>
          <a:srgbClr val="E0C09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0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60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9" name="Google Shape;319;p6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22" name="Google Shape;32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5">
  <p:cSld name="Nosto kuvalla 5">
    <p:bg>
      <p:bgPr>
        <a:solidFill>
          <a:srgbClr val="C66E4E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1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1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6" name="Google Shape;326;p6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29" name="Google Shape;32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6">
  <p:cSld name="Nosto kuvalla 6">
    <p:bg>
      <p:bgPr>
        <a:solidFill>
          <a:srgbClr val="253746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2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 b="0"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2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3" name="Google Shape;333;p6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36" name="Google Shape;336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7">
  <p:cSld name="Nosto kuvalla 7">
    <p:bg>
      <p:bgPr>
        <a:solidFill>
          <a:srgbClr val="2C5234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3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 b="0"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3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0" name="Google Shape;340;p6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6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43" name="Google Shape;343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bg>
      <p:bgPr>
        <a:solidFill>
          <a:srgbClr val="F6F3E5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3">
  <p:cSld name="Otsikkodia 3">
    <p:bg>
      <p:bgPr>
        <a:solidFill>
          <a:srgbClr val="25374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3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4" name="Google Shape;44;p23"/>
            <p:cNvSpPr/>
            <p:nvPr/>
          </p:nvSpPr>
          <p:spPr>
            <a:xfrm>
              <a:off x="28576" y="14288"/>
              <a:ext cx="8997950" cy="6435725"/>
            </a:xfrm>
            <a:custGeom>
              <a:avLst/>
              <a:gdLst/>
              <a:ahLst/>
              <a:cxnLst/>
              <a:rect l="l" t="t" r="r" b="b"/>
              <a:pathLst>
                <a:path w="25113" h="17951" extrusionOk="0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8997951" y="1555750"/>
              <a:ext cx="3165475" cy="5287963"/>
            </a:xfrm>
            <a:custGeom>
              <a:avLst/>
              <a:gdLst/>
              <a:ahLst/>
              <a:cxnLst/>
              <a:rect l="l" t="t" r="r" b="b"/>
              <a:pathLst>
                <a:path w="8837" h="14750" extrusionOk="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23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sz="6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1" name="Google Shape;5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bg>
      <p:bgPr>
        <a:solidFill>
          <a:srgbClr val="F6F3E5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9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57" name="Google Shape;357;p19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0" name="Google Shape;36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9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body" idx="1"/>
          </p:nvPr>
        </p:nvSpPr>
        <p:spPr>
          <a:xfrm>
            <a:off x="890824" y="2307600"/>
            <a:ext cx="499043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body" idx="2"/>
          </p:nvPr>
        </p:nvSpPr>
        <p:spPr>
          <a:xfrm>
            <a:off x="6310745" y="2307600"/>
            <a:ext cx="4990431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1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2" type="obj">
  <p:cSld name="OBJECT">
    <p:bg>
      <p:bgPr>
        <a:solidFill>
          <a:srgbClr val="F6F3E5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0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69" name="Google Shape;369;p20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20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0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2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77" name="Google Shape;37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9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2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06" name="Google Shape;40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3">
  <p:cSld name="Otsikko ja sisältö 3">
    <p:bg>
      <p:bgPr>
        <a:solidFill>
          <a:srgbClr val="ECC7CD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30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09" name="Google Shape;409;p30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30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30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3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3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17" name="Google Shape;41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4">
  <p:cSld name="Otsikko ja sisältö 4">
    <p:bg>
      <p:bgPr>
        <a:solidFill>
          <a:srgbClr val="25374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20" name="Google Shape;420;p31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31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31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3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3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28" name="Google Shape;42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>
  <p:cSld name="Vertailu">
    <p:bg>
      <p:bgPr>
        <a:solidFill>
          <a:srgbClr val="F6F3E5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31" name="Google Shape;431;p32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4" name="Google Shape;43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2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32"/>
          <p:cNvSpPr txBox="1">
            <a:spLocks noGrp="1"/>
          </p:cNvSpPr>
          <p:nvPr>
            <p:ph type="body" idx="1"/>
          </p:nvPr>
        </p:nvSpPr>
        <p:spPr>
          <a:xfrm>
            <a:off x="891656" y="2664690"/>
            <a:ext cx="4936144" cy="335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32"/>
          <p:cNvSpPr txBox="1">
            <a:spLocks noGrp="1"/>
          </p:cNvSpPr>
          <p:nvPr>
            <p:ph type="body" idx="2"/>
          </p:nvPr>
        </p:nvSpPr>
        <p:spPr>
          <a:xfrm>
            <a:off x="6310745" y="2664690"/>
            <a:ext cx="4990431" cy="335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3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3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41" name="Google Shape;441;p32"/>
          <p:cNvSpPr txBox="1">
            <a:spLocks noGrp="1"/>
          </p:cNvSpPr>
          <p:nvPr>
            <p:ph type="body" idx="3"/>
          </p:nvPr>
        </p:nvSpPr>
        <p:spPr>
          <a:xfrm>
            <a:off x="893244" y="2266038"/>
            <a:ext cx="4936144" cy="32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2" name="Google Shape;442;p32"/>
          <p:cNvSpPr txBox="1">
            <a:spLocks noGrp="1"/>
          </p:cNvSpPr>
          <p:nvPr>
            <p:ph type="body" idx="4"/>
          </p:nvPr>
        </p:nvSpPr>
        <p:spPr>
          <a:xfrm>
            <a:off x="6309156" y="2266038"/>
            <a:ext cx="4989600" cy="32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stakuva" type="secHead">
  <p:cSld name="SECTION_HEADER">
    <p:bg>
      <p:bgPr>
        <a:solidFill>
          <a:srgbClr val="F2F2F2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3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33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3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3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49" name="Google Shape;44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stakuva 2">
  <p:cSld name="Taustakuva 2">
    <p:bg>
      <p:bgPr>
        <a:solidFill>
          <a:srgbClr val="F2F2F2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4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34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3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3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3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56" name="Google Shape;45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 2">
  <p:cSld name="Lopetus 2">
    <p:bg>
      <p:bgPr>
        <a:solidFill>
          <a:srgbClr val="BF9474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6"/>
          <p:cNvSpPr txBox="1"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36"/>
          <p:cNvSpPr txBox="1">
            <a:spLocks noGrp="1"/>
          </p:cNvSpPr>
          <p:nvPr>
            <p:ph type="body" idx="1"/>
          </p:nvPr>
        </p:nvSpPr>
        <p:spPr>
          <a:xfrm>
            <a:off x="887414" y="2820987"/>
            <a:ext cx="4472534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36"/>
          <p:cNvSpPr txBox="1"/>
          <p:nvPr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Aleksanterinkatu 7, Helsinki | PL 35, FI-00023 Valtioneuvosto | ym.fi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36"/>
          <p:cNvGrpSpPr/>
          <p:nvPr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463" name="Google Shape;463;p36"/>
            <p:cNvSpPr/>
            <p:nvPr/>
          </p:nvSpPr>
          <p:spPr>
            <a:xfrm>
              <a:off x="9040813" y="3278188"/>
              <a:ext cx="2571750" cy="2559050"/>
            </a:xfrm>
            <a:custGeom>
              <a:avLst/>
              <a:gdLst/>
              <a:ahLst/>
              <a:cxnLst/>
              <a:rect l="l" t="t" r="r" b="b"/>
              <a:pathLst>
                <a:path w="7143" h="7105" extrusionOk="0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6475413" y="4735513"/>
              <a:ext cx="2371725" cy="2109787"/>
            </a:xfrm>
            <a:custGeom>
              <a:avLst/>
              <a:gdLst/>
              <a:ahLst/>
              <a:cxnLst/>
              <a:rect l="l" t="t" r="r" b="b"/>
              <a:pathLst>
                <a:path w="6585" h="5855" extrusionOk="0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6056313" y="990600"/>
              <a:ext cx="2606675" cy="2571750"/>
            </a:xfrm>
            <a:custGeom>
              <a:avLst/>
              <a:gdLst/>
              <a:ahLst/>
              <a:cxnLst/>
              <a:rect l="l" t="t" r="r" b="b"/>
              <a:pathLst>
                <a:path w="7239" h="7139" extrusionOk="0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6777038" y="1562100"/>
              <a:ext cx="277812" cy="381000"/>
            </a:xfrm>
            <a:custGeom>
              <a:avLst/>
              <a:gdLst/>
              <a:ahLst/>
              <a:cxnLst/>
              <a:rect l="l" t="t" r="r" b="b"/>
              <a:pathLst>
                <a:path w="773" h="1055" extrusionOk="0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6753225" y="2398713"/>
              <a:ext cx="1074737" cy="811212"/>
            </a:xfrm>
            <a:custGeom>
              <a:avLst/>
              <a:gdLst/>
              <a:ahLst/>
              <a:cxnLst/>
              <a:rect l="l" t="t" r="r" b="b"/>
              <a:pathLst>
                <a:path w="2982" h="2252" extrusionOk="0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6916738" y="1908175"/>
              <a:ext cx="217487" cy="196850"/>
            </a:xfrm>
            <a:custGeom>
              <a:avLst/>
              <a:gdLst/>
              <a:ahLst/>
              <a:cxnLst/>
              <a:rect l="l" t="t" r="r" b="b"/>
              <a:pathLst>
                <a:path w="606" h="546" extrusionOk="0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7156450" y="1819275"/>
              <a:ext cx="246062" cy="95250"/>
            </a:xfrm>
            <a:custGeom>
              <a:avLst/>
              <a:gdLst/>
              <a:ahLst/>
              <a:cxnLst/>
              <a:rect l="l" t="t" r="r" b="b"/>
              <a:pathLst>
                <a:path w="683" h="262" extrusionOk="0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7064375" y="1981200"/>
              <a:ext cx="157162" cy="169862"/>
            </a:xfrm>
            <a:custGeom>
              <a:avLst/>
              <a:gdLst/>
              <a:ahLst/>
              <a:cxnLst/>
              <a:rect l="l" t="t" r="r" b="b"/>
              <a:pathLst>
                <a:path w="436" h="471" extrusionOk="0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7048500" y="1506538"/>
              <a:ext cx="268287" cy="282575"/>
            </a:xfrm>
            <a:custGeom>
              <a:avLst/>
              <a:gdLst/>
              <a:ahLst/>
              <a:cxnLst/>
              <a:rect l="l" t="t" r="r" b="b"/>
              <a:pathLst>
                <a:path w="743" h="782" extrusionOk="0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6699250" y="1587500"/>
              <a:ext cx="1392237" cy="1535112"/>
            </a:xfrm>
            <a:custGeom>
              <a:avLst/>
              <a:gdLst/>
              <a:ahLst/>
              <a:cxnLst/>
              <a:rect l="l" t="t" r="r" b="b"/>
              <a:pathLst>
                <a:path w="3866" h="4261" extrusionOk="0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7789863" y="1508125"/>
              <a:ext cx="365125" cy="109537"/>
            </a:xfrm>
            <a:custGeom>
              <a:avLst/>
              <a:gdLst/>
              <a:ahLst/>
              <a:cxnLst/>
              <a:rect l="l" t="t" r="r" b="b"/>
              <a:pathLst>
                <a:path w="1013" h="307" extrusionOk="0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7753350" y="1681163"/>
              <a:ext cx="417512" cy="544512"/>
            </a:xfrm>
            <a:custGeom>
              <a:avLst/>
              <a:gdLst/>
              <a:ahLst/>
              <a:cxnLst/>
              <a:rect l="l" t="t" r="r" b="b"/>
              <a:pathLst>
                <a:path w="1156" h="1509" extrusionOk="0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7369175" y="1357313"/>
              <a:ext cx="446087" cy="346075"/>
            </a:xfrm>
            <a:custGeom>
              <a:avLst/>
              <a:gdLst/>
              <a:ahLst/>
              <a:cxnLst/>
              <a:rect l="l" t="t" r="r" b="b"/>
              <a:pathLst>
                <a:path w="1238" h="960" extrusionOk="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248900" y="163513"/>
              <a:ext cx="1928812" cy="2552700"/>
            </a:xfrm>
            <a:custGeom>
              <a:avLst/>
              <a:gdLst/>
              <a:ahLst/>
              <a:cxnLst/>
              <a:rect l="l" t="t" r="r" b="b"/>
              <a:pathLst>
                <a:path w="5356" h="7085" extrusionOk="0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7" name="Google Shape;47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163" y="4987986"/>
            <a:ext cx="2216019" cy="69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7212" y="3914285"/>
            <a:ext cx="2194560" cy="118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kuvalla">
  <p:cSld name="Otsikkodia kuvalla">
    <p:bg>
      <p:bgPr>
        <a:solidFill>
          <a:srgbClr val="E0C09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sz="6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8" name="Google Shape;5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4" descr="Kuvapaikka"/>
          <p:cNvSpPr>
            <a:spLocks noGrp="1"/>
          </p:cNvSpPr>
          <p:nvPr>
            <p:ph type="pic" idx="2"/>
          </p:nvPr>
        </p:nvSpPr>
        <p:spPr>
          <a:xfrm>
            <a:off x="6914023" y="0"/>
            <a:ext cx="5277977" cy="61735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">
  <p:cSld name="Nosto">
    <p:bg>
      <p:bgPr>
        <a:solidFill>
          <a:srgbClr val="253746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65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87" name="Google Shape;487;p65"/>
            <p:cNvSpPr/>
            <p:nvPr/>
          </p:nvSpPr>
          <p:spPr>
            <a:xfrm>
              <a:off x="28576" y="14288"/>
              <a:ext cx="3897313" cy="5041900"/>
            </a:xfrm>
            <a:custGeom>
              <a:avLst/>
              <a:gdLst/>
              <a:ahLst/>
              <a:cxnLst/>
              <a:rect l="l" t="t" r="r" b="b"/>
              <a:pathLst>
                <a:path w="10879" h="14063" extrusionOk="0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5"/>
            <p:cNvSpPr/>
            <p:nvPr/>
          </p:nvSpPr>
          <p:spPr>
            <a:xfrm>
              <a:off x="28576" y="2152650"/>
              <a:ext cx="8375650" cy="4691063"/>
            </a:xfrm>
            <a:custGeom>
              <a:avLst/>
              <a:gdLst/>
              <a:ahLst/>
              <a:cxnLst/>
              <a:rect l="l" t="t" r="r" b="b"/>
              <a:pathLst>
                <a:path w="23378" h="13085" extrusionOk="0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5"/>
            <p:cNvSpPr/>
            <p:nvPr/>
          </p:nvSpPr>
          <p:spPr>
            <a:xfrm>
              <a:off x="7204076" y="1890713"/>
              <a:ext cx="4959350" cy="4953000"/>
            </a:xfrm>
            <a:custGeom>
              <a:avLst/>
              <a:gdLst/>
              <a:ahLst/>
              <a:cxnLst/>
              <a:rect l="l" t="t" r="r" b="b"/>
              <a:pathLst>
                <a:path w="13842" h="13817" extrusionOk="0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5"/>
            <p:cNvSpPr/>
            <p:nvPr/>
          </p:nvSpPr>
          <p:spPr>
            <a:xfrm>
              <a:off x="5843588" y="14288"/>
              <a:ext cx="6319838" cy="3157538"/>
            </a:xfrm>
            <a:custGeom>
              <a:avLst/>
              <a:gdLst/>
              <a:ahLst/>
              <a:cxnLst/>
              <a:rect l="l" t="t" r="r" b="b"/>
              <a:pathLst>
                <a:path w="17641" h="8807" extrusionOk="0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5"/>
            <p:cNvSpPr/>
            <p:nvPr/>
          </p:nvSpPr>
          <p:spPr>
            <a:xfrm>
              <a:off x="4179888" y="14288"/>
              <a:ext cx="7983538" cy="2303463"/>
            </a:xfrm>
            <a:custGeom>
              <a:avLst/>
              <a:gdLst/>
              <a:ahLst/>
              <a:cxnLst/>
              <a:rect l="l" t="t" r="r" b="b"/>
              <a:pathLst>
                <a:path w="22283" h="6426" extrusionOk="0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65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6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6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6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96" name="Google Shape;496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2">
  <p:cSld name="Nosto 2">
    <p:bg>
      <p:bgPr>
        <a:solidFill>
          <a:srgbClr val="F6F3E5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66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99" name="Google Shape;499;p66"/>
            <p:cNvSpPr/>
            <p:nvPr/>
          </p:nvSpPr>
          <p:spPr>
            <a:xfrm>
              <a:off x="28576" y="14288"/>
              <a:ext cx="3897313" cy="5041900"/>
            </a:xfrm>
            <a:custGeom>
              <a:avLst/>
              <a:gdLst/>
              <a:ahLst/>
              <a:cxnLst/>
              <a:rect l="l" t="t" r="r" b="b"/>
              <a:pathLst>
                <a:path w="10879" h="14063" extrusionOk="0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6"/>
            <p:cNvSpPr/>
            <p:nvPr/>
          </p:nvSpPr>
          <p:spPr>
            <a:xfrm>
              <a:off x="28576" y="2152650"/>
              <a:ext cx="8375650" cy="4691063"/>
            </a:xfrm>
            <a:custGeom>
              <a:avLst/>
              <a:gdLst/>
              <a:ahLst/>
              <a:cxnLst/>
              <a:rect l="l" t="t" r="r" b="b"/>
              <a:pathLst>
                <a:path w="23378" h="13085" extrusionOk="0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66"/>
            <p:cNvSpPr/>
            <p:nvPr/>
          </p:nvSpPr>
          <p:spPr>
            <a:xfrm>
              <a:off x="7204076" y="1890713"/>
              <a:ext cx="4959350" cy="4953000"/>
            </a:xfrm>
            <a:custGeom>
              <a:avLst/>
              <a:gdLst/>
              <a:ahLst/>
              <a:cxnLst/>
              <a:rect l="l" t="t" r="r" b="b"/>
              <a:pathLst>
                <a:path w="13842" h="13817" extrusionOk="0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6"/>
            <p:cNvSpPr/>
            <p:nvPr/>
          </p:nvSpPr>
          <p:spPr>
            <a:xfrm>
              <a:off x="5843588" y="14288"/>
              <a:ext cx="6319838" cy="3157538"/>
            </a:xfrm>
            <a:custGeom>
              <a:avLst/>
              <a:gdLst/>
              <a:ahLst/>
              <a:cxnLst/>
              <a:rect l="l" t="t" r="r" b="b"/>
              <a:pathLst>
                <a:path w="17641" h="8807" extrusionOk="0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6"/>
            <p:cNvSpPr/>
            <p:nvPr/>
          </p:nvSpPr>
          <p:spPr>
            <a:xfrm>
              <a:off x="4179888" y="14288"/>
              <a:ext cx="7983538" cy="2303463"/>
            </a:xfrm>
            <a:custGeom>
              <a:avLst/>
              <a:gdLst/>
              <a:ahLst/>
              <a:cxnLst/>
              <a:rect l="l" t="t" r="r" b="b"/>
              <a:pathLst>
                <a:path w="22283" h="6426" extrusionOk="0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66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6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6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08" name="Google Shape;508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3">
  <p:cSld name="Nosto 3">
    <p:bg>
      <p:bgPr>
        <a:solidFill>
          <a:srgbClr val="2C5234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67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11" name="Google Shape;511;p67"/>
            <p:cNvSpPr/>
            <p:nvPr/>
          </p:nvSpPr>
          <p:spPr>
            <a:xfrm>
              <a:off x="28576" y="14288"/>
              <a:ext cx="3897313" cy="5041900"/>
            </a:xfrm>
            <a:custGeom>
              <a:avLst/>
              <a:gdLst/>
              <a:ahLst/>
              <a:cxnLst/>
              <a:rect l="l" t="t" r="r" b="b"/>
              <a:pathLst>
                <a:path w="10879" h="14063" extrusionOk="0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7"/>
            <p:cNvSpPr/>
            <p:nvPr/>
          </p:nvSpPr>
          <p:spPr>
            <a:xfrm>
              <a:off x="28576" y="2152650"/>
              <a:ext cx="8375650" cy="4691063"/>
            </a:xfrm>
            <a:custGeom>
              <a:avLst/>
              <a:gdLst/>
              <a:ahLst/>
              <a:cxnLst/>
              <a:rect l="l" t="t" r="r" b="b"/>
              <a:pathLst>
                <a:path w="23378" h="13085" extrusionOk="0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7"/>
            <p:cNvSpPr/>
            <p:nvPr/>
          </p:nvSpPr>
          <p:spPr>
            <a:xfrm>
              <a:off x="7204076" y="1890713"/>
              <a:ext cx="4959350" cy="4953000"/>
            </a:xfrm>
            <a:custGeom>
              <a:avLst/>
              <a:gdLst/>
              <a:ahLst/>
              <a:cxnLst/>
              <a:rect l="l" t="t" r="r" b="b"/>
              <a:pathLst>
                <a:path w="13842" h="13817" extrusionOk="0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7"/>
            <p:cNvSpPr/>
            <p:nvPr/>
          </p:nvSpPr>
          <p:spPr>
            <a:xfrm>
              <a:off x="5843588" y="14288"/>
              <a:ext cx="6319838" cy="3157538"/>
            </a:xfrm>
            <a:custGeom>
              <a:avLst/>
              <a:gdLst/>
              <a:ahLst/>
              <a:cxnLst/>
              <a:rect l="l" t="t" r="r" b="b"/>
              <a:pathLst>
                <a:path w="17641" h="8807" extrusionOk="0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7"/>
            <p:cNvSpPr/>
            <p:nvPr/>
          </p:nvSpPr>
          <p:spPr>
            <a:xfrm>
              <a:off x="4179888" y="14288"/>
              <a:ext cx="7983538" cy="2303463"/>
            </a:xfrm>
            <a:custGeom>
              <a:avLst/>
              <a:gdLst/>
              <a:ahLst/>
              <a:cxnLst/>
              <a:rect l="l" t="t" r="r" b="b"/>
              <a:pathLst>
                <a:path w="22283" h="6426" extrusionOk="0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67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6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6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20" name="Google Shape;520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bg>
      <p:bgPr>
        <a:solidFill>
          <a:srgbClr val="F6F3E5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8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23" name="Google Shape;523;p68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8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8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8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68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68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9" name="Google Shape;529;p6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6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32" name="Google Shape;532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 2">
  <p:cSld name="Osan ylätunniste 2">
    <p:bg>
      <p:bgPr>
        <a:solidFill>
          <a:srgbClr val="E0C09F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69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35" name="Google Shape;535;p69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9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9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9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Google Shape;539;p69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69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6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6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6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44" name="Google Shape;544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 3">
  <p:cSld name="Osan ylätunniste 3">
    <p:bg>
      <p:bgPr>
        <a:solidFill>
          <a:srgbClr val="236192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70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47" name="Google Shape;547;p70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70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0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0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p70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70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7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7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7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56" name="Google Shape;556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 4">
  <p:cSld name="Osan ylätunniste 4">
    <p:bg>
      <p:bgPr>
        <a:solidFill>
          <a:srgbClr val="253746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1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59" name="Google Shape;559;p71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1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1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71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71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71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7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7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7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68" name="Google Shape;56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 5">
  <p:cSld name="Osan ylätunniste 5">
    <p:bg>
      <p:bgPr>
        <a:solidFill>
          <a:srgbClr val="253746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72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71" name="Google Shape;571;p72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2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2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2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72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72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7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7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7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80" name="Google Shape;58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 6">
  <p:cSld name="Osan ylätunniste 6">
    <p:bg>
      <p:bgPr>
        <a:solidFill>
          <a:srgbClr val="ECC7CD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73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83" name="Google Shape;583;p73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73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73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73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73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73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7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7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7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92" name="Google Shape;592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kuvalla 2">
  <p:cSld name="Otsikkodia kuvalla 2">
    <p:bg>
      <p:bgPr>
        <a:solidFill>
          <a:srgbClr val="2C523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6500"/>
              <a:buFont typeface="Arial"/>
              <a:buNone/>
              <a:defRPr sz="6500"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0C09F"/>
              </a:buClr>
              <a:buSzPts val="1800"/>
              <a:buNone/>
              <a:defRPr sz="1800">
                <a:solidFill>
                  <a:srgbClr val="E0C09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6" name="Google Shape;6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5" descr="Kuvapaikka"/>
          <p:cNvSpPr>
            <a:spLocks noGrp="1"/>
          </p:cNvSpPr>
          <p:nvPr>
            <p:ph type="pic" idx="2"/>
          </p:nvPr>
        </p:nvSpPr>
        <p:spPr>
          <a:xfrm>
            <a:off x="6914023" y="0"/>
            <a:ext cx="5277977" cy="61735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kuvalla 3">
  <p:cSld name="Otsikkodia kuvalla 3">
    <p:bg>
      <p:bgPr>
        <a:solidFill>
          <a:srgbClr val="253746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6500"/>
              <a:buFont typeface="Arial"/>
              <a:buNone/>
              <a:defRPr sz="6500"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0C09F"/>
              </a:buClr>
              <a:buSzPts val="1800"/>
              <a:buNone/>
              <a:defRPr sz="1800">
                <a:solidFill>
                  <a:srgbClr val="E0C09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0C0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6" descr="Kuvapaikka"/>
          <p:cNvSpPr>
            <a:spLocks noGrp="1"/>
          </p:cNvSpPr>
          <p:nvPr>
            <p:ph type="pic" idx="2"/>
          </p:nvPr>
        </p:nvSpPr>
        <p:spPr>
          <a:xfrm>
            <a:off x="6914023" y="0"/>
            <a:ext cx="5277977" cy="61735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kuvalla 4">
  <p:cSld name="Otsikkodia kuvalla 4">
    <p:bg>
      <p:bgPr>
        <a:solidFill>
          <a:srgbClr val="FFB25B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sz="6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2" name="Google Shape;8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7" descr="Kuvapaikka"/>
          <p:cNvSpPr>
            <a:spLocks noGrp="1"/>
          </p:cNvSpPr>
          <p:nvPr>
            <p:ph type="pic" idx="2"/>
          </p:nvPr>
        </p:nvSpPr>
        <p:spPr>
          <a:xfrm>
            <a:off x="6914023" y="0"/>
            <a:ext cx="5277977" cy="61735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kuvalla 5">
  <p:cSld name="Otsikkodia kuvalla 5">
    <p:bg>
      <p:bgPr>
        <a:solidFill>
          <a:srgbClr val="F6F3E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sz="6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0" name="Google Shape;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8" descr="Kuvapaikka"/>
          <p:cNvSpPr>
            <a:spLocks noGrp="1"/>
          </p:cNvSpPr>
          <p:nvPr>
            <p:ph type="pic" idx="2"/>
          </p:nvPr>
        </p:nvSpPr>
        <p:spPr>
          <a:xfrm>
            <a:off x="6914023" y="0"/>
            <a:ext cx="5277977" cy="61735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1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4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64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Google Shape;482;p6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Google Shape;483;p6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Google Shape;484;p6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mparisto.fi/siirtoasiakirj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</a:pPr>
            <a:r>
              <a:rPr lang="fi-FI"/>
              <a:t>Siirtoasiakirjat kuntoon!</a:t>
            </a:r>
            <a:endParaRPr/>
          </a:p>
        </p:txBody>
      </p:sp>
      <p:sp>
        <p:nvSpPr>
          <p:cNvPr id="599" name="Google Shape;599;p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23.5.2024</a:t>
            </a:r>
            <a:endParaRPr/>
          </a:p>
        </p:txBody>
      </p:sp>
      <p:sp>
        <p:nvSpPr>
          <p:cNvPr id="600" name="Google Shape;600;p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  <p:sp>
        <p:nvSpPr>
          <p:cNvPr id="601" name="Google Shape;601;p2"/>
          <p:cNvSpPr txBox="1"/>
          <p:nvPr/>
        </p:nvSpPr>
        <p:spPr>
          <a:xfrm>
            <a:off x="1224647" y="3357081"/>
            <a:ext cx="6935057" cy="737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fi-FI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Uudet infomateriaalit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fi-FI" sz="2800"/>
              <a:t>Mikä siirtoasiakirjavelvoite</a:t>
            </a:r>
            <a:br>
              <a:rPr lang="fi-FI" sz="2800"/>
            </a:br>
            <a:r>
              <a:rPr lang="fi-FI" sz="2800"/>
              <a:t>ja SIIRTO-rekisteri?</a:t>
            </a:r>
            <a:endParaRPr/>
          </a:p>
        </p:txBody>
      </p:sp>
      <p:sp>
        <p:nvSpPr>
          <p:cNvPr id="607" name="Google Shape;607;p3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fi-FI" sz="2400" b="1">
                <a:latin typeface="Arial"/>
                <a:ea typeface="Arial"/>
                <a:cs typeface="Arial"/>
                <a:sym typeface="Arial"/>
              </a:rPr>
              <a:t>Tavoitteena on</a:t>
            </a:r>
            <a:endParaRPr/>
          </a:p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fi-FI" sz="2000"/>
              <a:t>Varmistaa jätteen päätyminen asianmukaiseen käsittelyyn</a:t>
            </a:r>
            <a:endParaRPr/>
          </a:p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fi-FI" sz="2000"/>
              <a:t>Tehostaa jätevirtojen valvontaa</a:t>
            </a:r>
            <a:br>
              <a:rPr lang="fi-FI" sz="2000"/>
            </a:br>
            <a:r>
              <a:rPr lang="fi-FI" sz="2000"/>
              <a:t>ja seurantaa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/>
          </a:p>
        </p:txBody>
      </p:sp>
      <p:pic>
        <p:nvPicPr>
          <p:cNvPr id="608" name="Google Shape;608;p3" descr="Kuva, joka sisältää kohteen henkilö, tietokone, kannettava tietokone, vekotin&#10;&#10;Kuvaus luotu automaattisesti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359" b="5359"/>
          <a:stretch/>
        </p:blipFill>
        <p:spPr>
          <a:xfrm>
            <a:off x="639050" y="488199"/>
            <a:ext cx="4842375" cy="54666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09" name="Google Shape;609;p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23.5.2024</a:t>
            </a:r>
            <a:endParaRPr/>
          </a:p>
        </p:txBody>
      </p:sp>
      <p:sp>
        <p:nvSpPr>
          <p:cNvPr id="610" name="Google Shape;610;p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"/>
          <p:cNvSpPr txBox="1">
            <a:spLocks noGrp="1"/>
          </p:cNvSpPr>
          <p:nvPr>
            <p:ph type="body" idx="1"/>
          </p:nvPr>
        </p:nvSpPr>
        <p:spPr>
          <a:xfrm>
            <a:off x="889173" y="1609423"/>
            <a:ext cx="4645892" cy="364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r>
              <a:rPr lang="fi-FI" sz="2500"/>
              <a:t>Siirtoasiakirjavelvoite ei ole vielä kaikille tuttu.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br>
              <a:rPr lang="fi-FI" sz="2500"/>
            </a:br>
            <a:r>
              <a:rPr lang="fi-FI" sz="2500"/>
              <a:t>Lisäksi sen käyttöön liittyy monia tunnistettuja ongelmakohtia.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br>
              <a:rPr lang="fi-FI" sz="2500"/>
            </a:br>
            <a:r>
              <a:rPr lang="fi-FI" sz="2500"/>
              <a:t>Tarvitaan yhteistä, selkeää viestintää eri kohderyhmille.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endParaRPr sz="250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endParaRPr sz="2500"/>
          </a:p>
        </p:txBody>
      </p:sp>
      <p:pic>
        <p:nvPicPr>
          <p:cNvPr id="616" name="Google Shape;616;p4" descr="Kuva, joka sisältää kohteen Lankku, puinen, rakennustavara, vaneri&#10;&#10;Kuvaus luotu automaattisesti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4858" b="14858"/>
          <a:stretch/>
        </p:blipFill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17" name="Google Shape;617;p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23.5.2024</a:t>
            </a:r>
            <a:endParaRPr/>
          </a:p>
        </p:txBody>
      </p:sp>
      <p:sp>
        <p:nvSpPr>
          <p:cNvPr id="618" name="Google Shape;618;p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fi-FI"/>
              <a:t>Mistä jätteistä siirtoasiakirja on laadittava?</a:t>
            </a:r>
            <a:endParaRPr/>
          </a:p>
        </p:txBody>
      </p:sp>
      <p:sp>
        <p:nvSpPr>
          <p:cNvPr id="624" name="Google Shape;624;p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23.5.2024</a:t>
            </a:r>
            <a:endParaRPr/>
          </a:p>
        </p:txBody>
      </p:sp>
      <p:sp>
        <p:nvSpPr>
          <p:cNvPr id="625" name="Google Shape;625;p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grpSp>
        <p:nvGrpSpPr>
          <p:cNvPr id="626" name="Google Shape;626;p5"/>
          <p:cNvGrpSpPr/>
          <p:nvPr/>
        </p:nvGrpSpPr>
        <p:grpSpPr>
          <a:xfrm>
            <a:off x="911225" y="2243982"/>
            <a:ext cx="10354685" cy="1469359"/>
            <a:chOff x="555112" y="3066782"/>
            <a:chExt cx="10501621" cy="1490210"/>
          </a:xfrm>
        </p:grpSpPr>
        <p:pic>
          <p:nvPicPr>
            <p:cNvPr id="627" name="Google Shape;627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5112" y="3101695"/>
              <a:ext cx="1455297" cy="1455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601436" y="3066782"/>
              <a:ext cx="1455297" cy="1455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71251" y="3085219"/>
              <a:ext cx="1455297" cy="1455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85297" y="3085221"/>
              <a:ext cx="1455297" cy="1455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15482" y="3066783"/>
              <a:ext cx="1455297" cy="1455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41066" y="3101694"/>
              <a:ext cx="1455297" cy="14552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3" name="Google Shape;633;p5"/>
          <p:cNvSpPr txBox="1"/>
          <p:nvPr/>
        </p:nvSpPr>
        <p:spPr>
          <a:xfrm>
            <a:off x="911226" y="3845143"/>
            <a:ext cx="1434934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-FI" sz="1600" b="1" i="0" u="none" strike="noStrike" cap="none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Hiekan- ja rasvanerotus-kaivojen lietteet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537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"/>
          <p:cNvSpPr txBox="1"/>
          <p:nvPr/>
        </p:nvSpPr>
        <p:spPr>
          <a:xfrm>
            <a:off x="2714467" y="3845143"/>
            <a:ext cx="1434934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-FI" sz="1600" b="1" i="0" u="none" strike="noStrike" cap="none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Rakennus- ja purkujätteet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5"/>
          <p:cNvSpPr txBox="1"/>
          <p:nvPr/>
        </p:nvSpPr>
        <p:spPr>
          <a:xfrm>
            <a:off x="4519044" y="3845143"/>
            <a:ext cx="1434934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-FI" sz="1600" b="1" i="0" u="none" strike="noStrike" cap="none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Saostus- ja umpisäiliö-</a:t>
            </a:r>
            <a:br>
              <a:rPr lang="fi-FI" sz="1600" b="1" i="0" u="none" strike="noStrike" cap="none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600" b="1" i="0" u="none" strike="noStrike" cap="none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lietteet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"/>
          <p:cNvSpPr txBox="1"/>
          <p:nvPr/>
        </p:nvSpPr>
        <p:spPr>
          <a:xfrm>
            <a:off x="6220483" y="3845143"/>
            <a:ext cx="1434934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-FI" sz="1600" b="1" i="0" u="none" strike="noStrike" cap="none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Vaarallinen jäte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5"/>
          <p:cNvSpPr txBox="1"/>
          <p:nvPr/>
        </p:nvSpPr>
        <p:spPr>
          <a:xfrm>
            <a:off x="8013424" y="3845143"/>
            <a:ext cx="1434934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-FI" sz="1600" b="1" i="0" u="none" strike="noStrike" cap="none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POP-jäte</a:t>
            </a:r>
            <a:br>
              <a:rPr lang="fi-FI" sz="1600" b="1" i="0" u="none" strike="noStrike" cap="none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600" b="0" i="0" u="none" strike="noStrike" cap="none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eli pysyviä orgaanisia yhdisteitä sisältävä jäte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537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5"/>
          <p:cNvSpPr txBox="1"/>
          <p:nvPr/>
        </p:nvSpPr>
        <p:spPr>
          <a:xfrm>
            <a:off x="9816666" y="3845143"/>
            <a:ext cx="1434934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-FI" sz="1600" b="1" i="0" u="none" strike="noStrike" cap="none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Pilaantunut maa-aines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5374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fi-FI"/>
              <a:t>Ketkä kaikki tarvitsevat tietoa</a:t>
            </a:r>
            <a:br>
              <a:rPr lang="fi-FI"/>
            </a:br>
            <a:r>
              <a:rPr lang="fi-FI"/>
              <a:t>siirtoasiakirjan käytöstä? </a:t>
            </a:r>
            <a:endParaRPr/>
          </a:p>
        </p:txBody>
      </p:sp>
      <p:sp>
        <p:nvSpPr>
          <p:cNvPr id="644" name="Google Shape;644;p6"/>
          <p:cNvSpPr txBox="1">
            <a:spLocks noGrp="1"/>
          </p:cNvSpPr>
          <p:nvPr>
            <p:ph type="body" idx="1"/>
          </p:nvPr>
        </p:nvSpPr>
        <p:spPr>
          <a:xfrm>
            <a:off x="890824" y="2307600"/>
            <a:ext cx="499043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Jätteen haltijat/tuottajat, kuten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r>
              <a:rPr lang="fi-FI" sz="1700"/>
              <a:t>rakennusala, teollisuus, kunnossapitoala, ravintola-ala, kaupan ala, kunnat ja kaupungit, vaarallista jätettä ja POP-jätettä tuottavat toimijat jne.</a:t>
            </a:r>
            <a:endParaRPr/>
          </a:p>
          <a:p>
            <a:pPr marL="176213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Jätteen kuljettajat, kuten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r>
              <a:rPr lang="fi-FI" sz="1700"/>
              <a:t>kuljetusyhtiöt, logistiikka-alan toimijat, ympäristönhuoltoyritykset, lietteitä ja märkäjätettä kuljettavat, pilaantuneita maa-aineksia kuljettavat, romualan toimijat, rakennusliikkeet, kunnalliset jäteyhtiöt, vaarallista jätettä kuljettavat jne.</a:t>
            </a:r>
            <a:endParaRPr/>
          </a:p>
          <a:p>
            <a:pPr marL="180975" lvl="0" indent="-666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180975" lvl="0" indent="-666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sp>
        <p:nvSpPr>
          <p:cNvPr id="645" name="Google Shape;645;p6"/>
          <p:cNvSpPr txBox="1">
            <a:spLocks noGrp="1"/>
          </p:cNvSpPr>
          <p:nvPr>
            <p:ph type="body" idx="2"/>
          </p:nvPr>
        </p:nvSpPr>
        <p:spPr>
          <a:xfrm>
            <a:off x="6310745" y="2307600"/>
            <a:ext cx="4990431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1800" b="1"/>
              <a:t>Jätteen vastaanottajat, kuten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1700"/>
              <a:t>kunnalliset ja kuntayhtymien jäteyhtiöt, vesilaitokset ja -puhdistamot, yksityiset jätteen vastaanottajat, materiaalin ja maa-aineisten hyödyntäjät jne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1800" b="1"/>
              <a:t>Lisäksi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 sz="1700"/>
              <a:t>Valvojat ja muut viranomaiset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 sz="1700"/>
              <a:t>Liitot ja etujärjestöt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 sz="1700"/>
              <a:t>Sovellustoimittajat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 sz="1700"/>
              <a:t>Poliisi, Tulli, pelastuslaitokset jne.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180975" lvl="0" indent="-666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sp>
        <p:nvSpPr>
          <p:cNvPr id="646" name="Google Shape;646;p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23.5.2024</a:t>
            </a:r>
            <a:endParaRPr/>
          </a:p>
        </p:txBody>
      </p:sp>
      <p:sp>
        <p:nvSpPr>
          <p:cNvPr id="647" name="Google Shape;647;p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"/>
          <p:cNvSpPr txBox="1">
            <a:spLocks noGrp="1"/>
          </p:cNvSpPr>
          <p:nvPr>
            <p:ph type="body" idx="1"/>
          </p:nvPr>
        </p:nvSpPr>
        <p:spPr>
          <a:xfrm>
            <a:off x="911225" y="1609423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r>
              <a:rPr lang="fi-FI" sz="2500" b="0">
                <a:latin typeface="Arial"/>
                <a:ea typeface="Arial"/>
                <a:cs typeface="Arial"/>
                <a:sym typeface="Arial"/>
              </a:rPr>
              <a:t>Tiedon tarvitsijoita on valtava määrä.</a:t>
            </a:r>
            <a:br>
              <a:rPr lang="fi-FI" sz="2500" b="0">
                <a:latin typeface="Arial"/>
                <a:ea typeface="Arial"/>
                <a:cs typeface="Arial"/>
                <a:sym typeface="Arial"/>
              </a:rPr>
            </a:br>
            <a:br>
              <a:rPr lang="fi-FI" sz="2500" b="0">
                <a:latin typeface="Arial"/>
                <a:ea typeface="Arial"/>
                <a:cs typeface="Arial"/>
                <a:sym typeface="Arial"/>
              </a:rPr>
            </a:br>
            <a:r>
              <a:rPr lang="fi-FI" sz="2500" b="0">
                <a:latin typeface="Arial"/>
                <a:ea typeface="Arial"/>
                <a:cs typeface="Arial"/>
                <a:sym typeface="Arial"/>
              </a:rPr>
              <a:t>Tarvitaan yhteistyötä ja tehokasta tiedon levittämistä eri toimijoiden kanavissa!</a:t>
            </a:r>
            <a:endParaRPr sz="2500"/>
          </a:p>
        </p:txBody>
      </p:sp>
      <p:pic>
        <p:nvPicPr>
          <p:cNvPr id="653" name="Google Shape;653;p7" descr="Kuva, joka sisältää kohteen piha-, pilvi, puu, vesi&#10;&#10;Kuvaus luotu automaattisesti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4858" b="14858"/>
          <a:stretch/>
        </p:blipFill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54" name="Google Shape;654;p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23.5.2024</a:t>
            </a:r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fi-FI"/>
              <a:t>Uudet infomateriaalit julkaistu</a:t>
            </a:r>
            <a:endParaRPr/>
          </a:p>
        </p:txBody>
      </p:sp>
      <p:sp>
        <p:nvSpPr>
          <p:cNvPr id="661" name="Google Shape;661;p8"/>
          <p:cNvSpPr txBox="1">
            <a:spLocks noGrp="1"/>
          </p:cNvSpPr>
          <p:nvPr>
            <p:ph type="body" idx="1"/>
          </p:nvPr>
        </p:nvSpPr>
        <p:spPr>
          <a:xfrm>
            <a:off x="894191" y="1835519"/>
            <a:ext cx="5201809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fi-FI" sz="1800" b="1">
                <a:latin typeface="Arial"/>
                <a:ea typeface="Arial"/>
                <a:cs typeface="Arial"/>
                <a:sym typeface="Arial"/>
              </a:rPr>
              <a:t>Verkkosivujen infopaketti: </a:t>
            </a:r>
            <a:r>
              <a:rPr lang="fi-FI" sz="1800"/>
              <a:t>perustiedot ja ohjeet siirtoasiakirjan laatimisesta ja käytöstä selkeästi osoitteessa: </a:t>
            </a:r>
            <a:r>
              <a:rPr lang="fi-FI" sz="1800" u="sng">
                <a:solidFill>
                  <a:schemeClr val="hlink"/>
                </a:solidFill>
                <a:hlinkClick r:id="rId3"/>
              </a:rPr>
              <a:t>www.ymparisto.fi/siirtoasiakirja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fi-FI" sz="1800" b="1">
                <a:latin typeface="Arial"/>
                <a:ea typeface="Arial"/>
                <a:cs typeface="Arial"/>
                <a:sym typeface="Arial"/>
              </a:rPr>
              <a:t>Infoarkki: </a:t>
            </a:r>
            <a:r>
              <a:rPr lang="fi-FI" sz="1800"/>
              <a:t>Selkeä, printattava arkki, jossa tärkeimmät asiat ja ohjaus verkkosivuille. Soveltuu ilmoitustauluille ja suoraan jaettavaksi eri käyttäjäryhmille.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fi-FI" sz="1800" b="1">
                <a:latin typeface="Arial"/>
                <a:ea typeface="Arial"/>
                <a:cs typeface="Arial"/>
                <a:sym typeface="Arial"/>
              </a:rPr>
              <a:t>Esitysmateriaali:</a:t>
            </a:r>
            <a:r>
              <a:rPr lang="fi-FI" sz="1800"/>
              <a:t> Tiivis, perusasiat kokoava powerpoint-esitys tueksi puheenvuoroihin (esimerkiksi kokoukset, verkostotapaamiset, seminaarit, infotilaisuudet).</a:t>
            </a:r>
            <a:endParaRPr/>
          </a:p>
          <a:p>
            <a:pPr marL="180975" lvl="0" indent="-666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sz="1800"/>
          </a:p>
        </p:txBody>
      </p:sp>
      <p:sp>
        <p:nvSpPr>
          <p:cNvPr id="662" name="Google Shape;662;p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23.5.2024</a:t>
            </a:r>
            <a:endParaRPr/>
          </a:p>
        </p:txBody>
      </p:sp>
      <p:sp>
        <p:nvSpPr>
          <p:cNvPr id="663" name="Google Shape;663;p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pic>
        <p:nvPicPr>
          <p:cNvPr id="664" name="Google Shape;664;p8" descr="Kuva, joka sisältää kohteen teksti, kuvakaappaus, dokumentti, Fontti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9377" y="1893375"/>
            <a:ext cx="3830768" cy="363549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2000" sy="102000" algn="tl" rotWithShape="0">
              <a:srgbClr val="000000">
                <a:alpha val="14509"/>
              </a:srgbClr>
            </a:outerShdw>
          </a:effectLst>
        </p:spPr>
      </p:pic>
      <p:pic>
        <p:nvPicPr>
          <p:cNvPr id="665" name="Google Shape;665;p8" descr="Kuva, joka sisältää kohteen teksti, kuvakaappaus, muotoilu&#10;&#10;Kuvaus luotu automaattises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87806">
            <a:off x="8443220" y="2837205"/>
            <a:ext cx="2414443" cy="3412684"/>
          </a:xfrm>
          <a:prstGeom prst="rect">
            <a:avLst/>
          </a:prstGeom>
          <a:noFill/>
          <a:ln>
            <a:noFill/>
          </a:ln>
          <a:effectLst>
            <a:outerShdw blurRad="127000" dist="25400" dir="2700000" sx="102000" sy="102000" algn="tl" rotWithShape="0">
              <a:srgbClr val="253746">
                <a:alpha val="14509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fi-FI" sz="4000"/>
              <a:t>Levitä ja hyödynnä infomateriaaleja</a:t>
            </a:r>
            <a:br>
              <a:rPr lang="fi-FI" sz="4000"/>
            </a:br>
            <a:r>
              <a:rPr lang="fi-FI" sz="4000"/>
              <a:t>omassa työssäsi!</a:t>
            </a:r>
            <a:endParaRPr/>
          </a:p>
        </p:txBody>
      </p:sp>
      <p:sp>
        <p:nvSpPr>
          <p:cNvPr id="671" name="Google Shape;671;p9"/>
          <p:cNvSpPr txBox="1">
            <a:spLocks noGrp="1"/>
          </p:cNvSpPr>
          <p:nvPr>
            <p:ph type="body" idx="1"/>
          </p:nvPr>
        </p:nvSpPr>
        <p:spPr>
          <a:xfrm>
            <a:off x="890823" y="2307600"/>
            <a:ext cx="10389951" cy="219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Ohjaa verkkosivuille: </a:t>
            </a:r>
            <a:r>
              <a:rPr lang="fi-FI"/>
              <a:t>kerro uudesta verkkosivuosioista esim. oman yhteisösi</a:t>
            </a:r>
            <a:br>
              <a:rPr lang="fi-FI"/>
            </a:br>
            <a:r>
              <a:rPr lang="fi-FI"/>
              <a:t>verkkosivuilla, uutiskirjeessä ja somekanavissa. Liitä linkki sopiville verkkosivuille.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Jakele infoarkkia: </a:t>
            </a:r>
            <a:r>
              <a:rPr lang="fi-FI"/>
              <a:t>Printtaa arkki esille näkyviin paikkoihin esim. asiakaspalvelun</a:t>
            </a:r>
            <a:br>
              <a:rPr lang="fi-FI"/>
            </a:br>
            <a:r>
              <a:rPr lang="fi-FI"/>
              <a:t>yhteydessä tai jaa sitä olennaisten alojen ammattilaisille (esim. kuljettajat).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Puhu sopiville yleisöille: </a:t>
            </a:r>
            <a:r>
              <a:rPr lang="fi-FI"/>
              <a:t>tilaisuudet, tapahtumat, kokoukset, verkostotapaamiset jne.</a:t>
            </a:r>
            <a:endParaRPr/>
          </a:p>
          <a:p>
            <a:pPr marL="180975" lvl="0" indent="-666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180975" lvl="0" indent="-666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sp>
        <p:nvSpPr>
          <p:cNvPr id="672" name="Google Shape;672;p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23.5.2024</a:t>
            </a:r>
            <a:endParaRPr/>
          </a:p>
        </p:txBody>
      </p:sp>
      <p:sp>
        <p:nvSpPr>
          <p:cNvPr id="673" name="Google Shape;673;p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"/>
          <p:cNvSpPr txBox="1">
            <a:spLocks noGrp="1"/>
          </p:cNvSpPr>
          <p:nvPr>
            <p:ph type="title" idx="4294967295"/>
          </p:nvPr>
        </p:nvSpPr>
        <p:spPr>
          <a:xfrm>
            <a:off x="894192" y="-1197308"/>
            <a:ext cx="10406984" cy="74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fi-FI"/>
              <a:t>Ympäristoministeriön tunnussivu</a:t>
            </a:r>
            <a:endParaRPr/>
          </a:p>
        </p:txBody>
      </p:sp>
      <p:sp>
        <p:nvSpPr>
          <p:cNvPr id="685" name="Google Shape;685;p1"/>
          <p:cNvSpPr txBox="1">
            <a:spLocks noGrp="1"/>
          </p:cNvSpPr>
          <p:nvPr>
            <p:ph type="dt" idx="10"/>
          </p:nvPr>
        </p:nvSpPr>
        <p:spPr>
          <a:xfrm>
            <a:off x="280081" y="229365"/>
            <a:ext cx="102620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23.5.2024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rgbClr val="000000"/>
      </a:dk1>
      <a:lt1>
        <a:srgbClr val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M - kuvalliset sisältösivut">
  <a:themeElements>
    <a:clrScheme name="YM">
      <a:dk1>
        <a:srgbClr val="000000"/>
      </a:dk1>
      <a:lt1>
        <a:srgbClr val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M - sisältösivut">
  <a:themeElements>
    <a:clrScheme name="YM">
      <a:dk1>
        <a:srgbClr val="000000"/>
      </a:dk1>
      <a:lt1>
        <a:srgbClr val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M - nostot ja välisivut">
  <a:themeElements>
    <a:clrScheme name="YM">
      <a:dk1>
        <a:srgbClr val="000000"/>
      </a:dk1>
      <a:lt1>
        <a:srgbClr val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Laajakuva</PresentationFormat>
  <Paragraphs>58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YM - otsikkosivut</vt:lpstr>
      <vt:lpstr>YM - kuvalliset sisältösivut</vt:lpstr>
      <vt:lpstr>YM - sisältösivut</vt:lpstr>
      <vt:lpstr>YM - nostot ja välisivut</vt:lpstr>
      <vt:lpstr>Siirtoasiakirjat kuntoon!</vt:lpstr>
      <vt:lpstr>Mikä siirtoasiakirjavelvoite ja SIIRTO-rekisteri?</vt:lpstr>
      <vt:lpstr>PowerPoint-esitys</vt:lpstr>
      <vt:lpstr>Mistä jätteistä siirtoasiakirja on laadittava?</vt:lpstr>
      <vt:lpstr>Ketkä kaikki tarvitsevat tietoa siirtoasiakirjan käytöstä? </vt:lpstr>
      <vt:lpstr>PowerPoint-esitys</vt:lpstr>
      <vt:lpstr>Uudet infomateriaalit julkaistu</vt:lpstr>
      <vt:lpstr>Levitä ja hyödynnä infomateriaaleja omassa työssäsi!</vt:lpstr>
      <vt:lpstr>Ympäristoministeriön tunnussivu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Siirtoasiakirjat kuntoon!</dc:title>
  <dc:creator>Pokela Teemu</dc:creator>
  <cp:lastModifiedBy>Myllylä Viivi (YM)</cp:lastModifiedBy>
  <cp:revision>1</cp:revision>
  <dcterms:created xsi:type="dcterms:W3CDTF">2020-04-29T05:33:44Z</dcterms:created>
  <dcterms:modified xsi:type="dcterms:W3CDTF">2024-06-03T13:35:52Z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0x010100EDEC0BF5199B4040B474C2324380DEC7</vt:lpwstr>
  </property>
</Properties>
</file>