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2.xml" ContentType="application/vnd.openxmlformats-officedocument.theme+xml"/>
  <Override PartName="/ppt/slideLayouts/slideLayout3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6"/>
    <p:sldMasterId id="2147483692" r:id="rId7"/>
    <p:sldMasterId id="2147483695" r:id="rId8"/>
  </p:sldMasterIdLst>
  <p:notesMasterIdLst>
    <p:notesMasterId r:id="rId16"/>
  </p:notesMasterIdLst>
  <p:sldIdLst>
    <p:sldId id="256" r:id="rId9"/>
    <p:sldId id="258" r:id="rId10"/>
    <p:sldId id="264" r:id="rId11"/>
    <p:sldId id="265" r:id="rId12"/>
    <p:sldId id="266" r:id="rId13"/>
    <p:sldId id="267" r:id="rId14"/>
    <p:sldId id="268" r:id="rId15"/>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8CE4624-0267-4A65-BD6B-33783E90B85A}" v="6" dt="2025-10-20T07:21:38.76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3.xml"/><Relationship Id="rId13" Type="http://schemas.openxmlformats.org/officeDocument/2006/relationships/slide" Target="slides/slide5.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Master" Target="slideMasters/slideMaster2.xml"/><Relationship Id="rId12" Type="http://schemas.openxmlformats.org/officeDocument/2006/relationships/slide" Target="slides/slide4.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3.xml"/><Relationship Id="rId5" Type="http://schemas.openxmlformats.org/officeDocument/2006/relationships/customXml" Target="../customXml/item5.xml"/><Relationship Id="rId15" Type="http://schemas.openxmlformats.org/officeDocument/2006/relationships/slide" Target="slides/slide7.xml"/><Relationship Id="rId10" Type="http://schemas.openxmlformats.org/officeDocument/2006/relationships/slide" Target="slides/slide2.xml"/><Relationship Id="rId19"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1.xml"/><Relationship Id="rId14" Type="http://schemas.openxmlformats.org/officeDocument/2006/relationships/slide" Target="slides/slide6.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inonen Tiina (ELY)" userId="0cd983bb-6ea4-4f4b-b6bf-8c6e61c5364b" providerId="ADAL" clId="{DA649920-462A-43E3-A437-18F6C5E6A1BB}"/>
    <pc:docChg chg="custSel delSld modSld">
      <pc:chgData name="Heinonen Tiina (ELY)" userId="0cd983bb-6ea4-4f4b-b6bf-8c6e61c5364b" providerId="ADAL" clId="{DA649920-462A-43E3-A437-18F6C5E6A1BB}" dt="2025-01-30T08:42:19.863" v="41" actId="20577"/>
      <pc:docMkLst>
        <pc:docMk/>
      </pc:docMkLst>
      <pc:sldChg chg="modSp mod">
        <pc:chgData name="Heinonen Tiina (ELY)" userId="0cd983bb-6ea4-4f4b-b6bf-8c6e61c5364b" providerId="ADAL" clId="{DA649920-462A-43E3-A437-18F6C5E6A1BB}" dt="2025-01-30T08:42:19.863" v="41" actId="20577"/>
        <pc:sldMkLst>
          <pc:docMk/>
          <pc:sldMk cId="3872144087" sldId="256"/>
        </pc:sldMkLst>
      </pc:sldChg>
      <pc:sldChg chg="del">
        <pc:chgData name="Heinonen Tiina (ELY)" userId="0cd983bb-6ea4-4f4b-b6bf-8c6e61c5364b" providerId="ADAL" clId="{DA649920-462A-43E3-A437-18F6C5E6A1BB}" dt="2025-01-30T08:31:18.934" v="1" actId="47"/>
        <pc:sldMkLst>
          <pc:docMk/>
          <pc:sldMk cId="3062859260" sldId="257"/>
        </pc:sldMkLst>
      </pc:sldChg>
      <pc:sldChg chg="modSp mod">
        <pc:chgData name="Heinonen Tiina (ELY)" userId="0cd983bb-6ea4-4f4b-b6bf-8c6e61c5364b" providerId="ADAL" clId="{DA649920-462A-43E3-A437-18F6C5E6A1BB}" dt="2025-01-27T06:18:37.783" v="0" actId="113"/>
        <pc:sldMkLst>
          <pc:docMk/>
          <pc:sldMk cId="2506298207" sldId="259"/>
        </pc:sldMkLst>
      </pc:sldChg>
      <pc:sldChg chg="modSp mod">
        <pc:chgData name="Heinonen Tiina (ELY)" userId="0cd983bb-6ea4-4f4b-b6bf-8c6e61c5364b" providerId="ADAL" clId="{DA649920-462A-43E3-A437-18F6C5E6A1BB}" dt="2025-01-30T08:41:45.669" v="39" actId="1076"/>
        <pc:sldMkLst>
          <pc:docMk/>
          <pc:sldMk cId="3762063881" sldId="260"/>
        </pc:sldMkLst>
      </pc:sldChg>
      <pc:sldChg chg="modSp mod">
        <pc:chgData name="Heinonen Tiina (ELY)" userId="0cd983bb-6ea4-4f4b-b6bf-8c6e61c5364b" providerId="ADAL" clId="{DA649920-462A-43E3-A437-18F6C5E6A1BB}" dt="2025-01-30T08:33:12.278" v="4" actId="1076"/>
        <pc:sldMkLst>
          <pc:docMk/>
          <pc:sldMk cId="1349335051" sldId="261"/>
        </pc:sldMkLst>
      </pc:sldChg>
      <pc:sldChg chg="modSp mod">
        <pc:chgData name="Heinonen Tiina (ELY)" userId="0cd983bb-6ea4-4f4b-b6bf-8c6e61c5364b" providerId="ADAL" clId="{DA649920-462A-43E3-A437-18F6C5E6A1BB}" dt="2025-01-30T08:41:00.107" v="6" actId="20577"/>
        <pc:sldMkLst>
          <pc:docMk/>
          <pc:sldMk cId="1558440708" sldId="263"/>
        </pc:sldMkLst>
      </pc:sldChg>
    </pc:docChg>
  </pc:docChgLst>
  <pc:docChgLst>
    <pc:chgData name="Heinonen Tiina (ELY)" userId="0cd983bb-6ea4-4f4b-b6bf-8c6e61c5364b" providerId="ADAL" clId="{EB9E2B22-8238-405F-847A-30F7886B94CF}"/>
    <pc:docChg chg="undo custSel addSld delSld modSld addMainMaster">
      <pc:chgData name="Heinonen Tiina (ELY)" userId="0cd983bb-6ea4-4f4b-b6bf-8c6e61c5364b" providerId="ADAL" clId="{EB9E2B22-8238-405F-847A-30F7886B94CF}" dt="2025-10-20T07:27:57.127" v="517" actId="113"/>
      <pc:docMkLst>
        <pc:docMk/>
      </pc:docMkLst>
      <pc:sldChg chg="modSp mod">
        <pc:chgData name="Heinonen Tiina (ELY)" userId="0cd983bb-6ea4-4f4b-b6bf-8c6e61c5364b" providerId="ADAL" clId="{EB9E2B22-8238-405F-847A-30F7886B94CF}" dt="2025-10-20T06:38:50.499" v="348" actId="20577"/>
        <pc:sldMkLst>
          <pc:docMk/>
          <pc:sldMk cId="3872144087" sldId="256"/>
        </pc:sldMkLst>
        <pc:spChg chg="mod">
          <ac:chgData name="Heinonen Tiina (ELY)" userId="0cd983bb-6ea4-4f4b-b6bf-8c6e61c5364b" providerId="ADAL" clId="{EB9E2B22-8238-405F-847A-30F7886B94CF}" dt="2025-10-20T06:38:50.499" v="348" actId="20577"/>
          <ac:spMkLst>
            <pc:docMk/>
            <pc:sldMk cId="3872144087" sldId="256"/>
            <ac:spMk id="4" creationId="{221ACF05-33B4-C3C9-78B5-0DBF3A851187}"/>
          </ac:spMkLst>
        </pc:spChg>
      </pc:sldChg>
      <pc:sldChg chg="modSp mod">
        <pc:chgData name="Heinonen Tiina (ELY)" userId="0cd983bb-6ea4-4f4b-b6bf-8c6e61c5364b" providerId="ADAL" clId="{EB9E2B22-8238-405F-847A-30F7886B94CF}" dt="2025-10-20T06:53:26.938" v="369" actId="20577"/>
        <pc:sldMkLst>
          <pc:docMk/>
          <pc:sldMk cId="4115214756" sldId="258"/>
        </pc:sldMkLst>
        <pc:spChg chg="mod">
          <ac:chgData name="Heinonen Tiina (ELY)" userId="0cd983bb-6ea4-4f4b-b6bf-8c6e61c5364b" providerId="ADAL" clId="{EB9E2B22-8238-405F-847A-30F7886B94CF}" dt="2025-10-20T06:37:15.357" v="261" actId="20577"/>
          <ac:spMkLst>
            <pc:docMk/>
            <pc:sldMk cId="4115214756" sldId="258"/>
            <ac:spMk id="2" creationId="{346DC5F0-2C4E-DC28-A981-80878449F7EA}"/>
          </ac:spMkLst>
        </pc:spChg>
        <pc:spChg chg="mod">
          <ac:chgData name="Heinonen Tiina (ELY)" userId="0cd983bb-6ea4-4f4b-b6bf-8c6e61c5364b" providerId="ADAL" clId="{EB9E2B22-8238-405F-847A-30F7886B94CF}" dt="2025-10-20T06:53:26.938" v="369" actId="20577"/>
          <ac:spMkLst>
            <pc:docMk/>
            <pc:sldMk cId="4115214756" sldId="258"/>
            <ac:spMk id="7" creationId="{6A854AD5-5EA1-4435-933D-CE865433F9DF}"/>
          </ac:spMkLst>
        </pc:spChg>
      </pc:sldChg>
      <pc:sldChg chg="del">
        <pc:chgData name="Heinonen Tiina (ELY)" userId="0cd983bb-6ea4-4f4b-b6bf-8c6e61c5364b" providerId="ADAL" clId="{EB9E2B22-8238-405F-847A-30F7886B94CF}" dt="2025-10-20T06:35:19.385" v="242" actId="47"/>
        <pc:sldMkLst>
          <pc:docMk/>
          <pc:sldMk cId="2506298207" sldId="259"/>
        </pc:sldMkLst>
      </pc:sldChg>
      <pc:sldChg chg="del">
        <pc:chgData name="Heinonen Tiina (ELY)" userId="0cd983bb-6ea4-4f4b-b6bf-8c6e61c5364b" providerId="ADAL" clId="{EB9E2B22-8238-405F-847A-30F7886B94CF}" dt="2025-10-20T06:35:22.830" v="243" actId="47"/>
        <pc:sldMkLst>
          <pc:docMk/>
          <pc:sldMk cId="3762063881" sldId="260"/>
        </pc:sldMkLst>
      </pc:sldChg>
      <pc:sldChg chg="add del">
        <pc:chgData name="Heinonen Tiina (ELY)" userId="0cd983bb-6ea4-4f4b-b6bf-8c6e61c5364b" providerId="ADAL" clId="{EB9E2B22-8238-405F-847A-30F7886B94CF}" dt="2025-10-20T06:36:33.640" v="252" actId="47"/>
        <pc:sldMkLst>
          <pc:docMk/>
          <pc:sldMk cId="1349335051" sldId="261"/>
        </pc:sldMkLst>
      </pc:sldChg>
      <pc:sldChg chg="add del">
        <pc:chgData name="Heinonen Tiina (ELY)" userId="0cd983bb-6ea4-4f4b-b6bf-8c6e61c5364b" providerId="ADAL" clId="{EB9E2B22-8238-405F-847A-30F7886B94CF}" dt="2025-10-20T06:36:36.291" v="253" actId="47"/>
        <pc:sldMkLst>
          <pc:docMk/>
          <pc:sldMk cId="2875886915" sldId="262"/>
        </pc:sldMkLst>
      </pc:sldChg>
      <pc:sldChg chg="add del">
        <pc:chgData name="Heinonen Tiina (ELY)" userId="0cd983bb-6ea4-4f4b-b6bf-8c6e61c5364b" providerId="ADAL" clId="{EB9E2B22-8238-405F-847A-30F7886B94CF}" dt="2025-10-20T06:36:38.782" v="254" actId="47"/>
        <pc:sldMkLst>
          <pc:docMk/>
          <pc:sldMk cId="1558440708" sldId="263"/>
        </pc:sldMkLst>
      </pc:sldChg>
      <pc:sldChg chg="addSp delSp modSp add mod">
        <pc:chgData name="Heinonen Tiina (ELY)" userId="0cd983bb-6ea4-4f4b-b6bf-8c6e61c5364b" providerId="ADAL" clId="{EB9E2B22-8238-405F-847A-30F7886B94CF}" dt="2025-10-20T07:22:29.606" v="496" actId="1076"/>
        <pc:sldMkLst>
          <pc:docMk/>
          <pc:sldMk cId="3596428586" sldId="264"/>
        </pc:sldMkLst>
        <pc:spChg chg="add del mod">
          <ac:chgData name="Heinonen Tiina (ELY)" userId="0cd983bb-6ea4-4f4b-b6bf-8c6e61c5364b" providerId="ADAL" clId="{EB9E2B22-8238-405F-847A-30F7886B94CF}" dt="2025-10-20T07:18:29.966" v="383" actId="478"/>
          <ac:spMkLst>
            <pc:docMk/>
            <pc:sldMk cId="3596428586" sldId="264"/>
            <ac:spMk id="3" creationId="{91A99E7A-4DB8-EB66-69E2-120ACBD25DD8}"/>
          </ac:spMkLst>
        </pc:spChg>
        <pc:spChg chg="add mod">
          <ac:chgData name="Heinonen Tiina (ELY)" userId="0cd983bb-6ea4-4f4b-b6bf-8c6e61c5364b" providerId="ADAL" clId="{EB9E2B22-8238-405F-847A-30F7886B94CF}" dt="2025-10-20T07:22:29.606" v="496" actId="1076"/>
          <ac:spMkLst>
            <pc:docMk/>
            <pc:sldMk cId="3596428586" sldId="264"/>
            <ac:spMk id="6" creationId="{214E8C2E-DEBD-2F65-A215-24B19485B864}"/>
          </ac:spMkLst>
        </pc:spChg>
      </pc:sldChg>
      <pc:sldChg chg="modSp add mod">
        <pc:chgData name="Heinonen Tiina (ELY)" userId="0cd983bb-6ea4-4f4b-b6bf-8c6e61c5364b" providerId="ADAL" clId="{EB9E2B22-8238-405F-847A-30F7886B94CF}" dt="2025-10-20T07:24:49.637" v="512" actId="113"/>
        <pc:sldMkLst>
          <pc:docMk/>
          <pc:sldMk cId="3249879547" sldId="265"/>
        </pc:sldMkLst>
        <pc:spChg chg="mod">
          <ac:chgData name="Heinonen Tiina (ELY)" userId="0cd983bb-6ea4-4f4b-b6bf-8c6e61c5364b" providerId="ADAL" clId="{EB9E2B22-8238-405F-847A-30F7886B94CF}" dt="2025-10-20T07:24:49.637" v="512" actId="113"/>
          <ac:spMkLst>
            <pc:docMk/>
            <pc:sldMk cId="3249879547" sldId="265"/>
            <ac:spMk id="3" creationId="{111D4EB9-CA0B-7B9A-479E-47E6B0ECF40E}"/>
          </ac:spMkLst>
        </pc:spChg>
        <pc:spChg chg="mod">
          <ac:chgData name="Heinonen Tiina (ELY)" userId="0cd983bb-6ea4-4f4b-b6bf-8c6e61c5364b" providerId="ADAL" clId="{EB9E2B22-8238-405F-847A-30F7886B94CF}" dt="2025-10-20T06:37:45.449" v="281" actId="20577"/>
          <ac:spMkLst>
            <pc:docMk/>
            <pc:sldMk cId="3249879547" sldId="265"/>
            <ac:spMk id="5" creationId="{A78BBE8F-9F4E-B123-EE72-87BF0482F0F6}"/>
          </ac:spMkLst>
        </pc:spChg>
        <pc:spChg chg="mod">
          <ac:chgData name="Heinonen Tiina (ELY)" userId="0cd983bb-6ea4-4f4b-b6bf-8c6e61c5364b" providerId="ADAL" clId="{EB9E2B22-8238-405F-847A-30F7886B94CF}" dt="2025-10-20T06:38:12.344" v="308"/>
          <ac:spMkLst>
            <pc:docMk/>
            <pc:sldMk cId="3249879547" sldId="265"/>
            <ac:spMk id="6" creationId="{E7E3EF7C-4ABA-BF52-E437-EBA0B058D2F5}"/>
          </ac:spMkLst>
        </pc:spChg>
      </pc:sldChg>
      <pc:sldChg chg="addSp modSp add mod">
        <pc:chgData name="Heinonen Tiina (ELY)" userId="0cd983bb-6ea4-4f4b-b6bf-8c6e61c5364b" providerId="ADAL" clId="{EB9E2B22-8238-405F-847A-30F7886B94CF}" dt="2025-10-20T07:27:57.127" v="517" actId="113"/>
        <pc:sldMkLst>
          <pc:docMk/>
          <pc:sldMk cId="3321820327" sldId="266"/>
        </pc:sldMkLst>
        <pc:spChg chg="mod">
          <ac:chgData name="Heinonen Tiina (ELY)" userId="0cd983bb-6ea4-4f4b-b6bf-8c6e61c5364b" providerId="ADAL" clId="{EB9E2B22-8238-405F-847A-30F7886B94CF}" dt="2025-10-20T06:35:05.351" v="241" actId="20577"/>
          <ac:spMkLst>
            <pc:docMk/>
            <pc:sldMk cId="3321820327" sldId="266"/>
            <ac:spMk id="2" creationId="{66CFF5E4-1621-4B15-828F-5A4B41D3CE4F}"/>
          </ac:spMkLst>
        </pc:spChg>
        <pc:spChg chg="mod">
          <ac:chgData name="Heinonen Tiina (ELY)" userId="0cd983bb-6ea4-4f4b-b6bf-8c6e61c5364b" providerId="ADAL" clId="{EB9E2B22-8238-405F-847A-30F7886B94CF}" dt="2025-10-20T07:27:57.127" v="517" actId="113"/>
          <ac:spMkLst>
            <pc:docMk/>
            <pc:sldMk cId="3321820327" sldId="266"/>
            <ac:spMk id="3" creationId="{920CC1A2-E8C0-4D38-878A-52D60535321A}"/>
          </ac:spMkLst>
        </pc:spChg>
        <pc:picChg chg="add mod">
          <ac:chgData name="Heinonen Tiina (ELY)" userId="0cd983bb-6ea4-4f4b-b6bf-8c6e61c5364b" providerId="ADAL" clId="{EB9E2B22-8238-405F-847A-30F7886B94CF}" dt="2025-10-20T07:21:42.149" v="495" actId="1076"/>
          <ac:picMkLst>
            <pc:docMk/>
            <pc:sldMk cId="3321820327" sldId="266"/>
            <ac:picMk id="5" creationId="{426E39D5-D2CF-42DE-3141-54599FEF60B6}"/>
          </ac:picMkLst>
        </pc:picChg>
      </pc:sldChg>
      <pc:sldChg chg="modSp add mod">
        <pc:chgData name="Heinonen Tiina (ELY)" userId="0cd983bb-6ea4-4f4b-b6bf-8c6e61c5364b" providerId="ADAL" clId="{EB9E2B22-8238-405F-847A-30F7886B94CF}" dt="2025-10-20T06:38:34.362" v="341" actId="20577"/>
        <pc:sldMkLst>
          <pc:docMk/>
          <pc:sldMk cId="2862783709" sldId="267"/>
        </pc:sldMkLst>
        <pc:spChg chg="mod">
          <ac:chgData name="Heinonen Tiina (ELY)" userId="0cd983bb-6ea4-4f4b-b6bf-8c6e61c5364b" providerId="ADAL" clId="{EB9E2B22-8238-405F-847A-30F7886B94CF}" dt="2025-10-20T06:38:28.218" v="317" actId="20577"/>
          <ac:spMkLst>
            <pc:docMk/>
            <pc:sldMk cId="2862783709" sldId="267"/>
            <ac:spMk id="5" creationId="{CCFE1FD9-8DA0-7768-A9C4-DB3863069351}"/>
          </ac:spMkLst>
        </pc:spChg>
        <pc:spChg chg="mod">
          <ac:chgData name="Heinonen Tiina (ELY)" userId="0cd983bb-6ea4-4f4b-b6bf-8c6e61c5364b" providerId="ADAL" clId="{EB9E2B22-8238-405F-847A-30F7886B94CF}" dt="2025-10-20T06:38:34.362" v="341" actId="20577"/>
          <ac:spMkLst>
            <pc:docMk/>
            <pc:sldMk cId="2862783709" sldId="267"/>
            <ac:spMk id="6" creationId="{861851D8-FD02-0BC1-7213-C8874BE6E8C7}"/>
          </ac:spMkLst>
        </pc:spChg>
      </pc:sldChg>
      <pc:sldChg chg="addSp delSp modSp add del mod">
        <pc:chgData name="Heinonen Tiina (ELY)" userId="0cd983bb-6ea4-4f4b-b6bf-8c6e61c5364b" providerId="ADAL" clId="{EB9E2B22-8238-405F-847A-30F7886B94CF}" dt="2025-10-20T07:26:21.620" v="516" actId="113"/>
        <pc:sldMkLst>
          <pc:docMk/>
          <pc:sldMk cId="2533576518" sldId="268"/>
        </pc:sldMkLst>
        <pc:spChg chg="mod">
          <ac:chgData name="Heinonen Tiina (ELY)" userId="0cd983bb-6ea4-4f4b-b6bf-8c6e61c5364b" providerId="ADAL" clId="{EB9E2B22-8238-405F-847A-30F7886B94CF}" dt="2025-10-20T07:26:21.620" v="516" actId="113"/>
          <ac:spMkLst>
            <pc:docMk/>
            <pc:sldMk cId="2533576518" sldId="268"/>
            <ac:spMk id="3" creationId="{E3D15ED2-930F-29CD-95E3-D8309819F754}"/>
          </ac:spMkLst>
        </pc:spChg>
        <pc:picChg chg="add del mod">
          <ac:chgData name="Heinonen Tiina (ELY)" userId="0cd983bb-6ea4-4f4b-b6bf-8c6e61c5364b" providerId="ADAL" clId="{EB9E2B22-8238-405F-847A-30F7886B94CF}" dt="2025-10-20T07:21:34.685" v="493" actId="21"/>
          <ac:picMkLst>
            <pc:docMk/>
            <pc:sldMk cId="2533576518" sldId="268"/>
            <ac:picMk id="5" creationId="{426E39D5-D2CF-42DE-3141-54599FEF60B6}"/>
          </ac:picMkLst>
        </pc:picChg>
      </pc:sldChg>
      <pc:sldMasterChg chg="add addSldLayout">
        <pc:chgData name="Heinonen Tiina (ELY)" userId="0cd983bb-6ea4-4f4b-b6bf-8c6e61c5364b" providerId="ADAL" clId="{EB9E2B22-8238-405F-847A-30F7886B94CF}" dt="2025-10-20T06:30:56.229" v="139" actId="27028"/>
        <pc:sldMasterMkLst>
          <pc:docMk/>
          <pc:sldMasterMk cId="3467862131" sldId="2147483695"/>
        </pc:sldMasterMkLst>
        <pc:sldLayoutChg chg="add">
          <pc:chgData name="Heinonen Tiina (ELY)" userId="0cd983bb-6ea4-4f4b-b6bf-8c6e61c5364b" providerId="ADAL" clId="{EB9E2B22-8238-405F-847A-30F7886B94CF}" dt="2025-10-20T06:30:56.229" v="139" actId="27028"/>
          <pc:sldLayoutMkLst>
            <pc:docMk/>
            <pc:sldMasterMk cId="3467862131" sldId="2147483695"/>
            <pc:sldLayoutMk cId="3371629452" sldId="2147483696"/>
          </pc:sldLayoutMkLst>
        </pc:sldLayoutChg>
      </pc:sldMasterChg>
    </pc:docChg>
  </pc:docChgLst>
  <pc:docChgLst>
    <pc:chgData name="Heinonen Tiina (ELY)" userId="0cd983bb-6ea4-4f4b-b6bf-8c6e61c5364b" providerId="ADAL" clId="{23863911-9769-4E2C-B18A-32CC9DE2A2D5}"/>
    <pc:docChg chg="custSel addSld modSld addMainMaster">
      <pc:chgData name="Heinonen Tiina (ELY)" userId="0cd983bb-6ea4-4f4b-b6bf-8c6e61c5364b" providerId="ADAL" clId="{23863911-9769-4E2C-B18A-32CC9DE2A2D5}" dt="2025-01-21T07:41:28.167" v="163" actId="20577"/>
      <pc:docMkLst>
        <pc:docMk/>
      </pc:docMkLst>
      <pc:sldChg chg="addSp delSp modSp mod">
        <pc:chgData name="Heinonen Tiina (ELY)" userId="0cd983bb-6ea4-4f4b-b6bf-8c6e61c5364b" providerId="ADAL" clId="{23863911-9769-4E2C-B18A-32CC9DE2A2D5}" dt="2025-01-21T07:32:17.432" v="80" actId="20577"/>
        <pc:sldMkLst>
          <pc:docMk/>
          <pc:sldMk cId="3872144087" sldId="256"/>
        </pc:sldMkLst>
      </pc:sldChg>
      <pc:sldChg chg="addSp modSp add">
        <pc:chgData name="Heinonen Tiina (ELY)" userId="0cd983bb-6ea4-4f4b-b6bf-8c6e61c5364b" providerId="ADAL" clId="{23863911-9769-4E2C-B18A-32CC9DE2A2D5}" dt="2025-01-21T07:32:17.442" v="81"/>
        <pc:sldMkLst>
          <pc:docMk/>
          <pc:sldMk cId="3062859260" sldId="257"/>
        </pc:sldMkLst>
      </pc:sldChg>
      <pc:sldChg chg="add">
        <pc:chgData name="Heinonen Tiina (ELY)" userId="0cd983bb-6ea4-4f4b-b6bf-8c6e61c5364b" providerId="ADAL" clId="{23863911-9769-4E2C-B18A-32CC9DE2A2D5}" dt="2025-01-21T07:30:51.352" v="3"/>
        <pc:sldMkLst>
          <pc:docMk/>
          <pc:sldMk cId="4115214756" sldId="258"/>
        </pc:sldMkLst>
      </pc:sldChg>
      <pc:sldChg chg="add">
        <pc:chgData name="Heinonen Tiina (ELY)" userId="0cd983bb-6ea4-4f4b-b6bf-8c6e61c5364b" providerId="ADAL" clId="{23863911-9769-4E2C-B18A-32CC9DE2A2D5}" dt="2025-01-21T07:30:53.492" v="5"/>
        <pc:sldMkLst>
          <pc:docMk/>
          <pc:sldMk cId="2506298207" sldId="259"/>
        </pc:sldMkLst>
      </pc:sldChg>
      <pc:sldChg chg="add">
        <pc:chgData name="Heinonen Tiina (ELY)" userId="0cd983bb-6ea4-4f4b-b6bf-8c6e61c5364b" providerId="ADAL" clId="{23863911-9769-4E2C-B18A-32CC9DE2A2D5}" dt="2025-01-21T07:30:54.562" v="7"/>
        <pc:sldMkLst>
          <pc:docMk/>
          <pc:sldMk cId="3762063881" sldId="260"/>
        </pc:sldMkLst>
      </pc:sldChg>
      <pc:sldChg chg="addSp modSp add mod">
        <pc:chgData name="Heinonen Tiina (ELY)" userId="0cd983bb-6ea4-4f4b-b6bf-8c6e61c5364b" providerId="ADAL" clId="{23863911-9769-4E2C-B18A-32CC9DE2A2D5}" dt="2025-01-21T07:39:45.216" v="88" actId="1076"/>
        <pc:sldMkLst>
          <pc:docMk/>
          <pc:sldMk cId="1349335051" sldId="261"/>
        </pc:sldMkLst>
      </pc:sldChg>
      <pc:sldChg chg="modSp add mod">
        <pc:chgData name="Heinonen Tiina (ELY)" userId="0cd983bb-6ea4-4f4b-b6bf-8c6e61c5364b" providerId="ADAL" clId="{23863911-9769-4E2C-B18A-32CC9DE2A2D5}" dt="2025-01-21T07:41:28.167" v="163" actId="20577"/>
        <pc:sldMkLst>
          <pc:docMk/>
          <pc:sldMk cId="2875886915" sldId="262"/>
        </pc:sldMkLst>
      </pc:sldChg>
      <pc:sldChg chg="add">
        <pc:chgData name="Heinonen Tiina (ELY)" userId="0cd983bb-6ea4-4f4b-b6bf-8c6e61c5364b" providerId="ADAL" clId="{23863911-9769-4E2C-B18A-32CC9DE2A2D5}" dt="2025-01-21T07:31:00.112" v="13"/>
        <pc:sldMkLst>
          <pc:docMk/>
          <pc:sldMk cId="1558440708" sldId="263"/>
        </pc:sldMkLst>
      </pc:sldChg>
      <pc:sldMasterChg chg="add addSldLayout">
        <pc:chgData name="Heinonen Tiina (ELY)" userId="0cd983bb-6ea4-4f4b-b6bf-8c6e61c5364b" providerId="ADAL" clId="{23863911-9769-4E2C-B18A-32CC9DE2A2D5}" dt="2025-01-21T07:30:51.352" v="2" actId="27028"/>
        <pc:sldMasterMkLst>
          <pc:docMk/>
          <pc:sldMasterMk cId="3467862131" sldId="2147483692"/>
        </pc:sldMasterMkLst>
        <pc:sldLayoutChg chg="add">
          <pc:chgData name="Heinonen Tiina (ELY)" userId="0cd983bb-6ea4-4f4b-b6bf-8c6e61c5364b" providerId="ADAL" clId="{23863911-9769-4E2C-B18A-32CC9DE2A2D5}" dt="2025-01-21T07:30:49.862" v="0" actId="27028"/>
          <pc:sldLayoutMkLst>
            <pc:docMk/>
            <pc:sldMasterMk cId="3467862131" sldId="2147483692"/>
            <pc:sldLayoutMk cId="593405122" sldId="2147483693"/>
          </pc:sldLayoutMkLst>
        </pc:sldLayoutChg>
        <pc:sldLayoutChg chg="add">
          <pc:chgData name="Heinonen Tiina (ELY)" userId="0cd983bb-6ea4-4f4b-b6bf-8c6e61c5364b" providerId="ADAL" clId="{23863911-9769-4E2C-B18A-32CC9DE2A2D5}" dt="2025-01-21T07:30:51.352" v="2" actId="27028"/>
          <pc:sldLayoutMkLst>
            <pc:docMk/>
            <pc:sldMasterMk cId="3467862131" sldId="2147483692"/>
            <pc:sldLayoutMk cId="3371629452" sldId="2147483694"/>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4496F1C-BDB6-48DF-AA5A-F892CFC8AEDB}" type="datetimeFigureOut">
              <a:rPr lang="fi-FI" smtClean="0"/>
              <a:t>20.10.2025</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568DED-8533-4DBC-BB68-A563674A5BB6}" type="slidenum">
              <a:rPr lang="fi-FI" smtClean="0"/>
              <a:t>‹#›</a:t>
            </a:fld>
            <a:endParaRPr lang="fi-FI"/>
          </a:p>
        </p:txBody>
      </p:sp>
    </p:spTree>
    <p:extLst>
      <p:ext uri="{BB962C8B-B14F-4D97-AF65-F5344CB8AC3E}">
        <p14:creationId xmlns:p14="http://schemas.microsoft.com/office/powerpoint/2010/main" val="14121639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5"/>
          </p:nvPr>
        </p:nvSpPr>
        <p:spPr/>
        <p:txBody>
          <a:bodyPr/>
          <a:lstStyle/>
          <a:p>
            <a:fld id="{56568DED-8533-4DBC-BB68-A563674A5BB6}" type="slidenum">
              <a:rPr lang="fi-FI" smtClean="0"/>
              <a:t>2</a:t>
            </a:fld>
            <a:endParaRPr lang="fi-FI"/>
          </a:p>
        </p:txBody>
      </p:sp>
    </p:spTree>
    <p:extLst>
      <p:ext uri="{BB962C8B-B14F-4D97-AF65-F5344CB8AC3E}">
        <p14:creationId xmlns:p14="http://schemas.microsoft.com/office/powerpoint/2010/main" val="18185637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56568DED-8533-4DBC-BB68-A563674A5BB6}" type="slidenum">
              <a:rPr lang="fi-FI" smtClean="0"/>
              <a:t>3</a:t>
            </a:fld>
            <a:endParaRPr lang="fi-FI" dirty="0"/>
          </a:p>
        </p:txBody>
      </p:sp>
    </p:spTree>
    <p:extLst>
      <p:ext uri="{BB962C8B-B14F-4D97-AF65-F5344CB8AC3E}">
        <p14:creationId xmlns:p14="http://schemas.microsoft.com/office/powerpoint/2010/main" val="36246112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56568DED-8533-4DBC-BB68-A563674A5BB6}" type="slidenum">
              <a:rPr lang="fi-FI" smtClean="0"/>
              <a:t>5</a:t>
            </a:fld>
            <a:endParaRPr lang="fi-FI" dirty="0"/>
          </a:p>
        </p:txBody>
      </p:sp>
    </p:spTree>
    <p:extLst>
      <p:ext uri="{BB962C8B-B14F-4D97-AF65-F5344CB8AC3E}">
        <p14:creationId xmlns:p14="http://schemas.microsoft.com/office/powerpoint/2010/main" val="180090222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Otsikkodia" type="title" preserve="1">
  <p:cSld name="title_1">
    <p:spTree>
      <p:nvGrpSpPr>
        <p:cNvPr id="1" name=""/>
        <p:cNvGrpSpPr/>
        <p:nvPr/>
      </p:nvGrpSpPr>
      <p:grpSpPr>
        <a:xfrm>
          <a:off x="0" y="0"/>
          <a:ext cx="0" cy="0"/>
          <a:chOff x="0" y="0"/>
          <a:chExt cx="0" cy="0"/>
        </a:xfrm>
      </p:grpSpPr>
      <p:sp>
        <p:nvSpPr>
          <p:cNvPr id="21" name="Freeform 6">
            <a:extLst>
              <a:ext uri="{FF2B5EF4-FFF2-40B4-BE49-F238E27FC236}">
                <a16:creationId xmlns:a16="http://schemas.microsoft.com/office/drawing/2014/main" id="{AF5ED276-0204-40E6-B3D6-A29A0811A5A0}"/>
              </a:ext>
              <a:ext uri="{C183D7F6-B498-43B3-948B-1728B52AA6E4}">
                <adec:decorative xmlns:adec="http://schemas.microsoft.com/office/drawing/2017/decorative" val="1"/>
              </a:ext>
            </a:extLst>
          </p:cNvPr>
          <p:cNvSpPr>
            <a:spLocks/>
          </p:cNvSpPr>
          <p:nvPr userDrawn="1"/>
        </p:nvSpPr>
        <p:spPr bwMode="auto">
          <a:xfrm>
            <a:off x="178632" y="3510394"/>
            <a:ext cx="11834341" cy="3159498"/>
          </a:xfrm>
          <a:custGeom>
            <a:avLst/>
            <a:gdLst>
              <a:gd name="T0" fmla="*/ 0 w 32870"/>
              <a:gd name="T1" fmla="*/ 3229 h 8296"/>
              <a:gd name="T2" fmla="*/ 0 w 32870"/>
              <a:gd name="T3" fmla="*/ 8296 h 8296"/>
              <a:gd name="T4" fmla="*/ 16387 w 32870"/>
              <a:gd name="T5" fmla="*/ 4042 h 8296"/>
              <a:gd name="T6" fmla="*/ 32870 w 32870"/>
              <a:gd name="T7" fmla="*/ 4037 h 8296"/>
              <a:gd name="T8" fmla="*/ 32870 w 32870"/>
              <a:gd name="T9" fmla="*/ 0 h 8296"/>
              <a:gd name="T10" fmla="*/ 15744 w 32870"/>
              <a:gd name="T11" fmla="*/ 14 h 8296"/>
              <a:gd name="T12" fmla="*/ 0 w 32870"/>
              <a:gd name="T13" fmla="*/ 3229 h 8296"/>
              <a:gd name="connsiteX0" fmla="*/ 0 w 10000"/>
              <a:gd name="connsiteY0" fmla="*/ 4445 h 10553"/>
              <a:gd name="connsiteX1" fmla="*/ 0 w 10000"/>
              <a:gd name="connsiteY1" fmla="*/ 10553 h 10553"/>
              <a:gd name="connsiteX2" fmla="*/ 4985 w 10000"/>
              <a:gd name="connsiteY2" fmla="*/ 5425 h 10553"/>
              <a:gd name="connsiteX3" fmla="*/ 10000 w 10000"/>
              <a:gd name="connsiteY3" fmla="*/ 5419 h 10553"/>
              <a:gd name="connsiteX4" fmla="*/ 10000 w 10000"/>
              <a:gd name="connsiteY4" fmla="*/ 553 h 10553"/>
              <a:gd name="connsiteX5" fmla="*/ 4601 w 10000"/>
              <a:gd name="connsiteY5" fmla="*/ 0 h 10553"/>
              <a:gd name="connsiteX6" fmla="*/ 0 w 10000"/>
              <a:gd name="connsiteY6" fmla="*/ 4445 h 10553"/>
              <a:gd name="connsiteX0" fmla="*/ 0 w 10000"/>
              <a:gd name="connsiteY0" fmla="*/ 4468 h 10576"/>
              <a:gd name="connsiteX1" fmla="*/ 0 w 10000"/>
              <a:gd name="connsiteY1" fmla="*/ 10576 h 10576"/>
              <a:gd name="connsiteX2" fmla="*/ 4985 w 10000"/>
              <a:gd name="connsiteY2" fmla="*/ 5448 h 10576"/>
              <a:gd name="connsiteX3" fmla="*/ 10000 w 10000"/>
              <a:gd name="connsiteY3" fmla="*/ 5442 h 10576"/>
              <a:gd name="connsiteX4" fmla="*/ 10000 w 10000"/>
              <a:gd name="connsiteY4" fmla="*/ 576 h 10576"/>
              <a:gd name="connsiteX5" fmla="*/ 4601 w 10000"/>
              <a:gd name="connsiteY5" fmla="*/ 23 h 10576"/>
              <a:gd name="connsiteX6" fmla="*/ 0 w 10000"/>
              <a:gd name="connsiteY6" fmla="*/ 4468 h 10576"/>
              <a:gd name="connsiteX0" fmla="*/ 0 w 10000"/>
              <a:gd name="connsiteY0" fmla="*/ 4468 h 10576"/>
              <a:gd name="connsiteX1" fmla="*/ 0 w 10000"/>
              <a:gd name="connsiteY1" fmla="*/ 10576 h 10576"/>
              <a:gd name="connsiteX2" fmla="*/ 4985 w 10000"/>
              <a:gd name="connsiteY2" fmla="*/ 5448 h 10576"/>
              <a:gd name="connsiteX3" fmla="*/ 10000 w 10000"/>
              <a:gd name="connsiteY3" fmla="*/ 5442 h 10576"/>
              <a:gd name="connsiteX4" fmla="*/ 10000 w 10000"/>
              <a:gd name="connsiteY4" fmla="*/ 576 h 10576"/>
              <a:gd name="connsiteX5" fmla="*/ 4601 w 10000"/>
              <a:gd name="connsiteY5" fmla="*/ 23 h 10576"/>
              <a:gd name="connsiteX6" fmla="*/ 0 w 10000"/>
              <a:gd name="connsiteY6" fmla="*/ 4468 h 10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000" h="10576">
                <a:moveTo>
                  <a:pt x="0" y="4468"/>
                </a:moveTo>
                <a:lnTo>
                  <a:pt x="0" y="10576"/>
                </a:lnTo>
                <a:cubicBezTo>
                  <a:pt x="1195" y="6090"/>
                  <a:pt x="3644" y="5440"/>
                  <a:pt x="4985" y="5448"/>
                </a:cubicBezTo>
                <a:lnTo>
                  <a:pt x="10000" y="5442"/>
                </a:lnTo>
                <a:lnTo>
                  <a:pt x="10000" y="576"/>
                </a:lnTo>
                <a:cubicBezTo>
                  <a:pt x="7689" y="-155"/>
                  <a:pt x="4944" y="14"/>
                  <a:pt x="4601" y="23"/>
                </a:cubicBezTo>
                <a:cubicBezTo>
                  <a:pt x="2299" y="83"/>
                  <a:pt x="342" y="2596"/>
                  <a:pt x="0" y="4468"/>
                </a:cubicBezTo>
                <a:close/>
              </a:path>
            </a:pathLst>
          </a:custGeom>
          <a:solidFill>
            <a:srgbClr val="5770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2" name="Freeform 7">
            <a:extLst>
              <a:ext uri="{FF2B5EF4-FFF2-40B4-BE49-F238E27FC236}">
                <a16:creationId xmlns:a16="http://schemas.microsoft.com/office/drawing/2014/main" id="{18A66D6D-8F98-4660-A768-97FB85B49EDD}"/>
              </a:ext>
              <a:ext uri="{C183D7F6-B498-43B3-948B-1728B52AA6E4}">
                <adec:decorative xmlns:adec="http://schemas.microsoft.com/office/drawing/2017/decorative" val="1"/>
              </a:ext>
            </a:extLst>
          </p:cNvPr>
          <p:cNvSpPr>
            <a:spLocks/>
          </p:cNvSpPr>
          <p:nvPr userDrawn="1"/>
        </p:nvSpPr>
        <p:spPr bwMode="auto">
          <a:xfrm>
            <a:off x="178632" y="180000"/>
            <a:ext cx="11834341" cy="4674025"/>
          </a:xfrm>
          <a:custGeom>
            <a:avLst/>
            <a:gdLst>
              <a:gd name="T0" fmla="*/ 0 w 32870"/>
              <a:gd name="T1" fmla="*/ 4209 h 12980"/>
              <a:gd name="T2" fmla="*/ 0 w 32870"/>
              <a:gd name="T3" fmla="*/ 12980 h 12980"/>
              <a:gd name="T4" fmla="*/ 15744 w 32870"/>
              <a:gd name="T5" fmla="*/ 9766 h 12980"/>
              <a:gd name="T6" fmla="*/ 32870 w 32870"/>
              <a:gd name="T7" fmla="*/ 9751 h 12980"/>
              <a:gd name="T8" fmla="*/ 32870 w 32870"/>
              <a:gd name="T9" fmla="*/ 0 h 12980"/>
              <a:gd name="T10" fmla="*/ 11591 w 32870"/>
              <a:gd name="T11" fmla="*/ 0 h 12980"/>
              <a:gd name="T12" fmla="*/ 0 w 32870"/>
              <a:gd name="T13" fmla="*/ 4209 h 12980"/>
            </a:gdLst>
            <a:ahLst/>
            <a:cxnLst>
              <a:cxn ang="0">
                <a:pos x="T0" y="T1"/>
              </a:cxn>
              <a:cxn ang="0">
                <a:pos x="T2" y="T3"/>
              </a:cxn>
              <a:cxn ang="0">
                <a:pos x="T4" y="T5"/>
              </a:cxn>
              <a:cxn ang="0">
                <a:pos x="T6" y="T7"/>
              </a:cxn>
              <a:cxn ang="0">
                <a:pos x="T8" y="T9"/>
              </a:cxn>
              <a:cxn ang="0">
                <a:pos x="T10" y="T11"/>
              </a:cxn>
              <a:cxn ang="0">
                <a:pos x="T12" y="T13"/>
              </a:cxn>
            </a:cxnLst>
            <a:rect l="0" t="0" r="r" b="b"/>
            <a:pathLst>
              <a:path w="32870" h="12980">
                <a:moveTo>
                  <a:pt x="0" y="4209"/>
                </a:moveTo>
                <a:lnTo>
                  <a:pt x="0" y="12980"/>
                </a:lnTo>
                <a:cubicBezTo>
                  <a:pt x="3166" y="11041"/>
                  <a:pt x="8177" y="9815"/>
                  <a:pt x="15744" y="9766"/>
                </a:cubicBezTo>
                <a:cubicBezTo>
                  <a:pt x="16871" y="9758"/>
                  <a:pt x="24550" y="9754"/>
                  <a:pt x="32870" y="9751"/>
                </a:cubicBezTo>
                <a:lnTo>
                  <a:pt x="32870" y="0"/>
                </a:lnTo>
                <a:lnTo>
                  <a:pt x="11591" y="0"/>
                </a:lnTo>
                <a:cubicBezTo>
                  <a:pt x="10879" y="2578"/>
                  <a:pt x="7831" y="4511"/>
                  <a:pt x="0" y="4209"/>
                </a:cubicBezTo>
                <a:close/>
              </a:path>
            </a:pathLst>
          </a:custGeom>
          <a:solidFill>
            <a:srgbClr val="0038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 name="Otsikko 1">
            <a:extLst>
              <a:ext uri="{FF2B5EF4-FFF2-40B4-BE49-F238E27FC236}">
                <a16:creationId xmlns:a16="http://schemas.microsoft.com/office/drawing/2014/main" id="{A64E3C18-FA14-4185-BE65-FDB45FD88D66}"/>
              </a:ext>
            </a:extLst>
          </p:cNvPr>
          <p:cNvSpPr>
            <a:spLocks noGrp="1"/>
          </p:cNvSpPr>
          <p:nvPr>
            <p:ph type="ctrTitle" hasCustomPrompt="1"/>
          </p:nvPr>
        </p:nvSpPr>
        <p:spPr>
          <a:xfrm>
            <a:off x="3012948" y="1378395"/>
            <a:ext cx="8193024" cy="1800000"/>
          </a:xfrm>
        </p:spPr>
        <p:txBody>
          <a:bodyPr anchor="ctr" anchorCtr="0"/>
          <a:lstStyle>
            <a:lvl1pPr algn="r">
              <a:lnSpc>
                <a:spcPct val="95000"/>
              </a:lnSpc>
              <a:defRPr sz="3600">
                <a:solidFill>
                  <a:schemeClr val="bg1"/>
                </a:solidFill>
              </a:defRPr>
            </a:lvl1pPr>
          </a:lstStyle>
          <a:p>
            <a:r>
              <a:rPr lang="fi-FI"/>
              <a:t>Otsikko, Esityksen aloitussivu </a:t>
            </a:r>
            <a:br>
              <a:rPr lang="fi-FI"/>
            </a:br>
            <a:r>
              <a:rPr lang="fi-FI"/>
              <a:t>– </a:t>
            </a:r>
            <a:r>
              <a:rPr lang="fi-FI" err="1"/>
              <a:t>Arial</a:t>
            </a:r>
            <a:r>
              <a:rPr lang="fi-FI"/>
              <a:t> </a:t>
            </a:r>
            <a:r>
              <a:rPr lang="fi-FI" err="1"/>
              <a:t>Bold</a:t>
            </a:r>
            <a:br>
              <a:rPr lang="fi-FI"/>
            </a:br>
            <a:r>
              <a:rPr lang="fi-FI" err="1"/>
              <a:t>max</a:t>
            </a:r>
            <a:r>
              <a:rPr lang="fi-FI"/>
              <a:t>. kolme riviä</a:t>
            </a:r>
          </a:p>
        </p:txBody>
      </p:sp>
      <p:sp>
        <p:nvSpPr>
          <p:cNvPr id="3" name="Alaotsikko 2">
            <a:extLst>
              <a:ext uri="{FF2B5EF4-FFF2-40B4-BE49-F238E27FC236}">
                <a16:creationId xmlns:a16="http://schemas.microsoft.com/office/drawing/2014/main" id="{433C471F-8838-4C25-8EB0-AD6B71B38A69}"/>
              </a:ext>
            </a:extLst>
          </p:cNvPr>
          <p:cNvSpPr>
            <a:spLocks noGrp="1"/>
          </p:cNvSpPr>
          <p:nvPr>
            <p:ph type="subTitle" idx="1"/>
          </p:nvPr>
        </p:nvSpPr>
        <p:spPr>
          <a:xfrm>
            <a:off x="2935458" y="5732590"/>
            <a:ext cx="7060949" cy="642035"/>
          </a:xfrm>
        </p:spPr>
        <p:txBody>
          <a:bodyPr/>
          <a:lstStyle>
            <a:lvl1pPr marL="0" indent="0" algn="r">
              <a:lnSpc>
                <a:spcPct val="110000"/>
              </a:lnSpc>
              <a:spcBef>
                <a:spcPts val="0"/>
              </a:spcBef>
              <a:buNone/>
              <a:defRPr sz="16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pic>
        <p:nvPicPr>
          <p:cNvPr id="10" name="Kuva 9" descr="Elinkeino-, liikenne- ja ympäristökeskus logo">
            <a:extLst>
              <a:ext uri="{FF2B5EF4-FFF2-40B4-BE49-F238E27FC236}">
                <a16:creationId xmlns:a16="http://schemas.microsoft.com/office/drawing/2014/main" id="{BCDB66CB-32B3-4919-96E8-5955B8D699E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8897" y="453334"/>
            <a:ext cx="2538989" cy="652273"/>
          </a:xfrm>
          <a:prstGeom prst="rect">
            <a:avLst/>
          </a:prstGeom>
        </p:spPr>
      </p:pic>
      <p:sp>
        <p:nvSpPr>
          <p:cNvPr id="4" name="Päivämäärän paikkamerkki 3">
            <a:extLst>
              <a:ext uri="{FF2B5EF4-FFF2-40B4-BE49-F238E27FC236}">
                <a16:creationId xmlns:a16="http://schemas.microsoft.com/office/drawing/2014/main" id="{FB88DF8E-5E02-40AB-90C4-DE45B779F046}"/>
              </a:ext>
            </a:extLst>
          </p:cNvPr>
          <p:cNvSpPr>
            <a:spLocks noGrp="1"/>
          </p:cNvSpPr>
          <p:nvPr>
            <p:ph type="dt" sz="half" idx="10"/>
          </p:nvPr>
        </p:nvSpPr>
        <p:spPr>
          <a:xfrm>
            <a:off x="10014879" y="5732590"/>
            <a:ext cx="1242000" cy="642035"/>
          </a:xfrm>
        </p:spPr>
        <p:txBody>
          <a:bodyPr vert="horz" lIns="0" tIns="0" rIns="0" bIns="0" rtlCol="0" anchor="t" anchorCtr="0">
            <a:noAutofit/>
          </a:bodyPr>
          <a:lstStyle>
            <a:lvl1pPr>
              <a:defRPr lang="fi-FI" sz="1600" smtClean="0">
                <a:solidFill>
                  <a:schemeClr val="tx2"/>
                </a:solidFill>
              </a:defRPr>
            </a:lvl1pPr>
          </a:lstStyle>
          <a:p>
            <a:pPr algn="r">
              <a:lnSpc>
                <a:spcPct val="110000"/>
              </a:lnSpc>
              <a:buClr>
                <a:schemeClr val="tx2"/>
              </a:buClr>
            </a:pPr>
            <a:r>
              <a:rPr lang="fi-FI"/>
              <a:t>|  12.2.2025</a:t>
            </a:r>
            <a:endParaRPr lang="fi-FI" sz="1600">
              <a:solidFill>
                <a:schemeClr val="tx2"/>
              </a:solidFill>
            </a:endParaRPr>
          </a:p>
        </p:txBody>
      </p:sp>
      <p:sp>
        <p:nvSpPr>
          <p:cNvPr id="5" name="Alatunnisteen paikkamerkki 4">
            <a:extLst>
              <a:ext uri="{FF2B5EF4-FFF2-40B4-BE49-F238E27FC236}">
                <a16:creationId xmlns:a16="http://schemas.microsoft.com/office/drawing/2014/main" id="{9E79E75F-9A0D-4860-913E-C4C401DADF38}"/>
              </a:ext>
            </a:extLst>
          </p:cNvPr>
          <p:cNvSpPr>
            <a:spLocks noGrp="1"/>
          </p:cNvSpPr>
          <p:nvPr>
            <p:ph type="ftr" sz="quarter" idx="11"/>
          </p:nvPr>
        </p:nvSpPr>
        <p:spPr>
          <a:xfrm>
            <a:off x="7128116" y="5455057"/>
            <a:ext cx="4114800" cy="204601"/>
          </a:xfrm>
        </p:spPr>
        <p:txBody>
          <a:bodyPr/>
          <a:lstStyle>
            <a:lvl1pPr algn="r">
              <a:defRPr lang="fi-FI" sz="1600" kern="1200" dirty="0" smtClean="0">
                <a:solidFill>
                  <a:schemeClr val="tx2"/>
                </a:solidFill>
                <a:latin typeface="+mn-lt"/>
                <a:ea typeface="+mn-ea"/>
                <a:cs typeface="+mn-cs"/>
              </a:defRPr>
            </a:lvl1pPr>
          </a:lstStyle>
          <a:p>
            <a:r>
              <a:rPr lang="fi-FI"/>
              <a:t>Heinonen Tiina</a:t>
            </a:r>
            <a:endParaRPr lang="fi-FI" sz="1600" kern="1200">
              <a:solidFill>
                <a:schemeClr val="tx2"/>
              </a:solidFill>
              <a:latin typeface="+mn-lt"/>
              <a:ea typeface="+mn-ea"/>
              <a:cs typeface="+mn-cs"/>
            </a:endParaRPr>
          </a:p>
        </p:txBody>
      </p:sp>
    </p:spTree>
    <p:extLst>
      <p:ext uri="{BB962C8B-B14F-4D97-AF65-F5344CB8AC3E}">
        <p14:creationId xmlns:p14="http://schemas.microsoft.com/office/powerpoint/2010/main" val="122113519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hdr="0"/>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aulukko" preserve="1" userDrawn="1">
  <p:cSld name="table">
    <p:spTree>
      <p:nvGrpSpPr>
        <p:cNvPr id="1" name=""/>
        <p:cNvGrpSpPr/>
        <p:nvPr/>
      </p:nvGrpSpPr>
      <p:grpSpPr>
        <a:xfrm>
          <a:off x="0" y="0"/>
          <a:ext cx="0" cy="0"/>
          <a:chOff x="0" y="0"/>
          <a:chExt cx="0" cy="0"/>
        </a:xfrm>
      </p:grpSpPr>
      <p:sp>
        <p:nvSpPr>
          <p:cNvPr id="4" name="Otsikko 3">
            <a:extLst>
              <a:ext uri="{FF2B5EF4-FFF2-40B4-BE49-F238E27FC236}">
                <a16:creationId xmlns:a16="http://schemas.microsoft.com/office/drawing/2014/main" id="{587E3A4C-54E7-4182-8680-0F8655812718}"/>
              </a:ext>
            </a:extLst>
          </p:cNvPr>
          <p:cNvSpPr>
            <a:spLocks noGrp="1"/>
          </p:cNvSpPr>
          <p:nvPr>
            <p:ph type="title" hasCustomPrompt="1"/>
          </p:nvPr>
        </p:nvSpPr>
        <p:spPr/>
        <p:txBody>
          <a:bodyPr/>
          <a:lstStyle>
            <a:lvl1pPr>
              <a:defRPr/>
            </a:lvl1pPr>
          </a:lstStyle>
          <a:p>
            <a:r>
              <a:rPr lang="en-GB" err="1"/>
              <a:t>Taulukkosivu</a:t>
            </a:r>
            <a:br>
              <a:rPr lang="en-GB"/>
            </a:br>
            <a:r>
              <a:rPr lang="fi-FI"/>
              <a:t>Otsikon pituus korkeintaan kaksi riviä</a:t>
            </a:r>
          </a:p>
        </p:txBody>
      </p:sp>
      <p:sp>
        <p:nvSpPr>
          <p:cNvPr id="3" name="Taulukon paikkamerkki 2">
            <a:extLst>
              <a:ext uri="{FF2B5EF4-FFF2-40B4-BE49-F238E27FC236}">
                <a16:creationId xmlns:a16="http://schemas.microsoft.com/office/drawing/2014/main" id="{E46430B6-E098-40A9-A388-1C65D76FE095}"/>
              </a:ext>
            </a:extLst>
          </p:cNvPr>
          <p:cNvSpPr>
            <a:spLocks noGrp="1"/>
          </p:cNvSpPr>
          <p:nvPr>
            <p:ph type="tbl" sz="quarter" idx="14"/>
          </p:nvPr>
        </p:nvSpPr>
        <p:spPr>
          <a:xfrm>
            <a:off x="922338" y="1857375"/>
            <a:ext cx="10636236" cy="4087813"/>
          </a:xfrm>
        </p:spPr>
        <p:txBody>
          <a:bodyPr/>
          <a:lstStyle/>
          <a:p>
            <a:r>
              <a:rPr lang="fi-FI"/>
              <a:t>Lisää taulukko napsauttamalla kuvaketta</a:t>
            </a:r>
          </a:p>
        </p:txBody>
      </p:sp>
      <p:sp>
        <p:nvSpPr>
          <p:cNvPr id="7" name="Dian numeron paikkamerkki 5">
            <a:extLst>
              <a:ext uri="{FF2B5EF4-FFF2-40B4-BE49-F238E27FC236}">
                <a16:creationId xmlns:a16="http://schemas.microsoft.com/office/drawing/2014/main" id="{7027DE1D-8E91-406F-8B96-045A387C48E3}"/>
              </a:ext>
            </a:extLst>
          </p:cNvPr>
          <p:cNvSpPr>
            <a:spLocks noGrp="1"/>
          </p:cNvSpPr>
          <p:nvPr>
            <p:ph type="sldNum" sz="quarter" idx="4"/>
          </p:nvPr>
        </p:nvSpPr>
        <p:spPr>
          <a:xfrm>
            <a:off x="922350" y="6374625"/>
            <a:ext cx="482704" cy="204601"/>
          </a:xfrm>
          <a:prstGeom prst="rect">
            <a:avLst/>
          </a:prstGeom>
        </p:spPr>
        <p:txBody>
          <a:bodyPr vert="horz" lIns="0" tIns="0" rIns="0" bIns="0" rtlCol="0" anchor="ctr" anchorCtr="0">
            <a:noAutofit/>
          </a:bodyPr>
          <a:lstStyle>
            <a:lvl1pPr algn="l">
              <a:defRPr sz="900">
                <a:solidFill>
                  <a:schemeClr val="tx1"/>
                </a:solidFill>
              </a:defRPr>
            </a:lvl1pPr>
          </a:lstStyle>
          <a:p>
            <a:pPr algn="l"/>
            <a:fld id="{03D2D5F4-4871-4469-8343-ED7F6811B37D}" type="slidenum">
              <a:rPr lang="fi-FI" smtClean="0"/>
              <a:pPr algn="l"/>
              <a:t>‹#›</a:t>
            </a:fld>
            <a:endParaRPr lang="fi-FI"/>
          </a:p>
        </p:txBody>
      </p:sp>
      <p:sp>
        <p:nvSpPr>
          <p:cNvPr id="8" name="Päivämäärän paikkamerkki 3">
            <a:extLst>
              <a:ext uri="{FF2B5EF4-FFF2-40B4-BE49-F238E27FC236}">
                <a16:creationId xmlns:a16="http://schemas.microsoft.com/office/drawing/2014/main" id="{E58D47DE-4D0E-4225-AD7A-47FB6CC38850}"/>
              </a:ext>
            </a:extLst>
          </p:cNvPr>
          <p:cNvSpPr>
            <a:spLocks noGrp="1"/>
          </p:cNvSpPr>
          <p:nvPr>
            <p:ph type="dt" sz="half" idx="2"/>
          </p:nvPr>
        </p:nvSpPr>
        <p:spPr>
          <a:xfrm>
            <a:off x="1449661" y="6374625"/>
            <a:ext cx="976847" cy="204601"/>
          </a:xfrm>
          <a:prstGeom prst="rect">
            <a:avLst/>
          </a:prstGeom>
        </p:spPr>
        <p:txBody>
          <a:bodyPr vert="horz" lIns="0" tIns="0" rIns="0" bIns="0" rtlCol="0" anchor="ctr" anchorCtr="0">
            <a:noAutofit/>
          </a:bodyPr>
          <a:lstStyle>
            <a:lvl1pPr algn="r">
              <a:defRPr sz="900">
                <a:solidFill>
                  <a:schemeClr val="tx1"/>
                </a:solidFill>
              </a:defRPr>
            </a:lvl1pPr>
          </a:lstStyle>
          <a:p>
            <a:pPr algn="r"/>
            <a:r>
              <a:rPr lang="fi-FI"/>
              <a:t>12.2.2025   |   </a:t>
            </a:r>
          </a:p>
        </p:txBody>
      </p:sp>
      <p:sp>
        <p:nvSpPr>
          <p:cNvPr id="9" name="Alatunnisteen paikkamerkki 4">
            <a:extLst>
              <a:ext uri="{FF2B5EF4-FFF2-40B4-BE49-F238E27FC236}">
                <a16:creationId xmlns:a16="http://schemas.microsoft.com/office/drawing/2014/main" id="{34D358F0-BE1E-4ABA-A0E1-A93C9E529D3F}"/>
              </a:ext>
            </a:extLst>
          </p:cNvPr>
          <p:cNvSpPr>
            <a:spLocks noGrp="1"/>
          </p:cNvSpPr>
          <p:nvPr>
            <p:ph type="ftr" sz="quarter" idx="3"/>
          </p:nvPr>
        </p:nvSpPr>
        <p:spPr>
          <a:xfrm>
            <a:off x="2495271" y="6374625"/>
            <a:ext cx="4114800" cy="204601"/>
          </a:xfrm>
          <a:prstGeom prst="rect">
            <a:avLst/>
          </a:prstGeom>
        </p:spPr>
        <p:txBody>
          <a:bodyPr vert="horz" lIns="0" tIns="0" rIns="0" bIns="0" rtlCol="0" anchor="ctr" anchorCtr="0">
            <a:noAutofit/>
          </a:bodyPr>
          <a:lstStyle>
            <a:lvl1pPr algn="l">
              <a:defRPr sz="900">
                <a:solidFill>
                  <a:schemeClr val="tx1"/>
                </a:solidFill>
              </a:defRPr>
            </a:lvl1pPr>
          </a:lstStyle>
          <a:p>
            <a:pPr algn="l"/>
            <a:r>
              <a:rPr lang="fi-FI"/>
              <a:t>Heinonen Tiina</a:t>
            </a:r>
          </a:p>
        </p:txBody>
      </p:sp>
    </p:spTree>
    <p:extLst>
      <p:ext uri="{BB962C8B-B14F-4D97-AF65-F5344CB8AC3E}">
        <p14:creationId xmlns:p14="http://schemas.microsoft.com/office/powerpoint/2010/main" val="399459046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hdr="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matchingName="Kuvatekstillinen kuva" preserve="1" userDrawn="1">
  <p:cSld name="title_content_picture">
    <p:spTree>
      <p:nvGrpSpPr>
        <p:cNvPr id="1" name=""/>
        <p:cNvGrpSpPr/>
        <p:nvPr/>
      </p:nvGrpSpPr>
      <p:grpSpPr>
        <a:xfrm>
          <a:off x="0" y="0"/>
          <a:ext cx="0" cy="0"/>
          <a:chOff x="0" y="0"/>
          <a:chExt cx="0" cy="0"/>
        </a:xfrm>
      </p:grpSpPr>
      <p:sp>
        <p:nvSpPr>
          <p:cNvPr id="11" name="Otsikko 10">
            <a:extLst>
              <a:ext uri="{FF2B5EF4-FFF2-40B4-BE49-F238E27FC236}">
                <a16:creationId xmlns:a16="http://schemas.microsoft.com/office/drawing/2014/main" id="{E4DF926F-18A8-4323-87C1-43E1E0CBC51F}"/>
              </a:ext>
            </a:extLst>
          </p:cNvPr>
          <p:cNvSpPr>
            <a:spLocks noGrp="1"/>
          </p:cNvSpPr>
          <p:nvPr>
            <p:ph type="title" hasCustomPrompt="1"/>
          </p:nvPr>
        </p:nvSpPr>
        <p:spPr>
          <a:xfrm>
            <a:off x="922350" y="470390"/>
            <a:ext cx="7092366" cy="1119501"/>
          </a:xfrm>
        </p:spPr>
        <p:txBody>
          <a:bodyPr/>
          <a:lstStyle/>
          <a:p>
            <a:r>
              <a:rPr lang="fi-FI"/>
              <a:t>Tekstisivu kapealla kuvalla</a:t>
            </a:r>
            <a:br>
              <a:rPr lang="fi-FI"/>
            </a:br>
            <a:r>
              <a:rPr lang="fi-FI"/>
              <a:t>ja lyhyellä otsikolla</a:t>
            </a:r>
          </a:p>
        </p:txBody>
      </p:sp>
      <p:sp>
        <p:nvSpPr>
          <p:cNvPr id="3" name="Sisällön paikkamerkki 2">
            <a:extLst>
              <a:ext uri="{FF2B5EF4-FFF2-40B4-BE49-F238E27FC236}">
                <a16:creationId xmlns:a16="http://schemas.microsoft.com/office/drawing/2014/main" id="{EA7A06A4-1BF6-41E8-89FB-D111961A8A52}"/>
              </a:ext>
            </a:extLst>
          </p:cNvPr>
          <p:cNvSpPr>
            <a:spLocks noGrp="1"/>
          </p:cNvSpPr>
          <p:nvPr>
            <p:ph idx="1" hasCustomPrompt="1"/>
          </p:nvPr>
        </p:nvSpPr>
        <p:spPr>
          <a:xfrm>
            <a:off x="922350" y="1856630"/>
            <a:ext cx="7092366" cy="4089200"/>
          </a:xfrm>
        </p:spPr>
        <p:txBody>
          <a:bodyPr/>
          <a:lstStyle>
            <a:lvl1pPr>
              <a:defRPr/>
            </a:lvl1pPr>
          </a:lstStyle>
          <a:p>
            <a:pPr lvl="0"/>
            <a:r>
              <a:rPr lang="fi-FI"/>
              <a:t>Esityksen tekstisisältö tulee aina tiivistää mahdollisimman lyhyeksi.</a:t>
            </a:r>
            <a:br>
              <a:rPr lang="fi-FI"/>
            </a:br>
            <a:r>
              <a:rPr lang="fi-FI"/>
              <a:t>Käytä laadukkaita kuvia</a:t>
            </a:r>
            <a:br>
              <a:rPr lang="fi-FI"/>
            </a:br>
            <a:r>
              <a:rPr lang="fi-FI"/>
              <a:t>Vältä tiedostokooltaan isoja kuvia, jotta esityksestä ei tule liian raskas.</a:t>
            </a:r>
            <a:br>
              <a:rPr lang="fi-FI"/>
            </a:br>
            <a:r>
              <a:rPr lang="fi-FI"/>
              <a:t>Sivun tulee olla helposti silmäiltävissä ja teksti koon tulee olla luettavissa</a:t>
            </a:r>
          </a:p>
          <a:p>
            <a:pPr lvl="1"/>
            <a:r>
              <a:rPr lang="en-GB"/>
              <a:t>Second level</a:t>
            </a:r>
          </a:p>
          <a:p>
            <a:pPr lvl="2"/>
            <a:r>
              <a:rPr lang="en-GB"/>
              <a:t>Third level</a:t>
            </a:r>
          </a:p>
          <a:p>
            <a:pPr lvl="3"/>
            <a:r>
              <a:rPr lang="en-GB"/>
              <a:t>Fourth level</a:t>
            </a:r>
          </a:p>
          <a:p>
            <a:pPr lvl="4"/>
            <a:r>
              <a:rPr lang="en-GB"/>
              <a:t>Fifth level</a:t>
            </a:r>
            <a:endParaRPr lang="fi-FI"/>
          </a:p>
        </p:txBody>
      </p:sp>
      <p:sp>
        <p:nvSpPr>
          <p:cNvPr id="8" name="Dian numeron paikkamerkki 5">
            <a:extLst>
              <a:ext uri="{FF2B5EF4-FFF2-40B4-BE49-F238E27FC236}">
                <a16:creationId xmlns:a16="http://schemas.microsoft.com/office/drawing/2014/main" id="{FFD8799F-5DA0-4FBF-A2A7-B65BDEB3BC68}"/>
              </a:ext>
            </a:extLst>
          </p:cNvPr>
          <p:cNvSpPr>
            <a:spLocks noGrp="1"/>
          </p:cNvSpPr>
          <p:nvPr>
            <p:ph type="sldNum" sz="quarter" idx="4"/>
          </p:nvPr>
        </p:nvSpPr>
        <p:spPr>
          <a:xfrm>
            <a:off x="922350" y="6374625"/>
            <a:ext cx="482704" cy="204601"/>
          </a:xfrm>
          <a:prstGeom prst="rect">
            <a:avLst/>
          </a:prstGeom>
        </p:spPr>
        <p:txBody>
          <a:bodyPr vert="horz" lIns="0" tIns="0" rIns="0" bIns="0" rtlCol="0" anchor="ctr" anchorCtr="0">
            <a:noAutofit/>
          </a:bodyPr>
          <a:lstStyle>
            <a:lvl1pPr algn="l">
              <a:defRPr sz="900">
                <a:solidFill>
                  <a:schemeClr val="tx1"/>
                </a:solidFill>
              </a:defRPr>
            </a:lvl1pPr>
          </a:lstStyle>
          <a:p>
            <a:pPr algn="l"/>
            <a:fld id="{03D2D5F4-4871-4469-8343-ED7F6811B37D}" type="slidenum">
              <a:rPr lang="fi-FI" smtClean="0"/>
              <a:pPr algn="l"/>
              <a:t>‹#›</a:t>
            </a:fld>
            <a:endParaRPr lang="fi-FI"/>
          </a:p>
        </p:txBody>
      </p:sp>
      <p:sp>
        <p:nvSpPr>
          <p:cNvPr id="9" name="Päivämäärän paikkamerkki 3">
            <a:extLst>
              <a:ext uri="{FF2B5EF4-FFF2-40B4-BE49-F238E27FC236}">
                <a16:creationId xmlns:a16="http://schemas.microsoft.com/office/drawing/2014/main" id="{A1F75C40-780C-491C-87BC-6A3B74DBF7BC}"/>
              </a:ext>
            </a:extLst>
          </p:cNvPr>
          <p:cNvSpPr>
            <a:spLocks noGrp="1"/>
          </p:cNvSpPr>
          <p:nvPr>
            <p:ph type="dt" sz="half" idx="2"/>
          </p:nvPr>
        </p:nvSpPr>
        <p:spPr>
          <a:xfrm>
            <a:off x="1449661" y="6374625"/>
            <a:ext cx="976847" cy="204601"/>
          </a:xfrm>
          <a:prstGeom prst="rect">
            <a:avLst/>
          </a:prstGeom>
        </p:spPr>
        <p:txBody>
          <a:bodyPr vert="horz" lIns="0" tIns="0" rIns="0" bIns="0" rtlCol="0" anchor="ctr" anchorCtr="0">
            <a:noAutofit/>
          </a:bodyPr>
          <a:lstStyle>
            <a:lvl1pPr algn="r">
              <a:defRPr sz="900">
                <a:solidFill>
                  <a:schemeClr val="tx1"/>
                </a:solidFill>
              </a:defRPr>
            </a:lvl1pPr>
          </a:lstStyle>
          <a:p>
            <a:pPr algn="r"/>
            <a:r>
              <a:rPr lang="fi-FI"/>
              <a:t>12.2.2025   |   </a:t>
            </a:r>
          </a:p>
        </p:txBody>
      </p:sp>
      <p:sp>
        <p:nvSpPr>
          <p:cNvPr id="15" name="Alatunnisteen paikkamerkki 4">
            <a:extLst>
              <a:ext uri="{FF2B5EF4-FFF2-40B4-BE49-F238E27FC236}">
                <a16:creationId xmlns:a16="http://schemas.microsoft.com/office/drawing/2014/main" id="{A3A71661-0388-4C74-813D-CFA192A7333E}"/>
              </a:ext>
            </a:extLst>
          </p:cNvPr>
          <p:cNvSpPr>
            <a:spLocks noGrp="1"/>
          </p:cNvSpPr>
          <p:nvPr>
            <p:ph type="ftr" sz="quarter" idx="3"/>
          </p:nvPr>
        </p:nvSpPr>
        <p:spPr>
          <a:xfrm>
            <a:off x="2495271" y="6374625"/>
            <a:ext cx="4114800" cy="204601"/>
          </a:xfrm>
          <a:prstGeom prst="rect">
            <a:avLst/>
          </a:prstGeom>
        </p:spPr>
        <p:txBody>
          <a:bodyPr vert="horz" lIns="0" tIns="0" rIns="0" bIns="0" rtlCol="0" anchor="ctr" anchorCtr="0">
            <a:noAutofit/>
          </a:bodyPr>
          <a:lstStyle>
            <a:lvl1pPr algn="l">
              <a:defRPr sz="900">
                <a:solidFill>
                  <a:schemeClr val="tx1"/>
                </a:solidFill>
              </a:defRPr>
            </a:lvl1pPr>
          </a:lstStyle>
          <a:p>
            <a:pPr algn="l"/>
            <a:r>
              <a:rPr lang="fi-FI"/>
              <a:t>Heinonen Tiina</a:t>
            </a:r>
          </a:p>
        </p:txBody>
      </p:sp>
      <p:sp>
        <p:nvSpPr>
          <p:cNvPr id="10" name="Kuvan paikkamerkki 2">
            <a:extLst>
              <a:ext uri="{FF2B5EF4-FFF2-40B4-BE49-F238E27FC236}">
                <a16:creationId xmlns:a16="http://schemas.microsoft.com/office/drawing/2014/main" id="{EE37F6CA-4A02-4DC9-9F8B-1339CABEBCAB}"/>
              </a:ext>
              <a:ext uri="{C183D7F6-B498-43B3-948B-1728B52AA6E4}">
                <adec:decorative xmlns:adec="http://schemas.microsoft.com/office/drawing/2017/decorative" val="1"/>
              </a:ext>
            </a:extLst>
          </p:cNvPr>
          <p:cNvSpPr>
            <a:spLocks noGrp="1"/>
          </p:cNvSpPr>
          <p:nvPr>
            <p:ph type="pic" idx="13" hasCustomPrompt="1"/>
          </p:nvPr>
        </p:nvSpPr>
        <p:spPr>
          <a:xfrm>
            <a:off x="8414654" y="180000"/>
            <a:ext cx="3598545" cy="6498000"/>
          </a:xfrm>
          <a:solidFill>
            <a:schemeClr val="bg1">
              <a:lumMod val="95000"/>
            </a:schemeClr>
          </a:solidFill>
        </p:spPr>
        <p:txBody>
          <a:bodyPr anchor="ctr" anchorCtr="0"/>
          <a:lstStyle>
            <a:lvl1pPr marL="0" indent="0" algn="ctr">
              <a:spcBef>
                <a:spcPts val="0"/>
              </a:spcBef>
              <a:buNone/>
              <a:defRPr sz="1600" b="0" i="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ctr" defTabSz="914400" rtl="0" eaLnBrk="1" fontAlgn="auto" latinLnBrk="0" hangingPunct="1">
              <a:lnSpc>
                <a:spcPct val="100000"/>
              </a:lnSpc>
              <a:spcBef>
                <a:spcPts val="1000"/>
              </a:spcBef>
              <a:spcAft>
                <a:spcPts val="0"/>
              </a:spcAft>
              <a:buClr>
                <a:schemeClr val="tx2"/>
              </a:buClr>
              <a:buSzTx/>
              <a:buFont typeface="Arial" panose="020B0604020202020204" pitchFamily="34" charset="0"/>
              <a:buNone/>
              <a:tabLst/>
              <a:defRPr/>
            </a:pPr>
            <a:r>
              <a:rPr lang="fi-FI"/>
              <a:t>Lisää kuva napsauttamalla kuvaketta</a:t>
            </a:r>
            <a:br>
              <a:rPr lang="fi-FI"/>
            </a:br>
            <a:r>
              <a:rPr lang="fi-FI"/>
              <a:t>tai valitsemalla </a:t>
            </a:r>
            <a:r>
              <a:rPr lang="fi-FI" err="1"/>
              <a:t>Kameleonin</a:t>
            </a:r>
            <a:r>
              <a:rPr lang="fi-FI"/>
              <a:t> Kuvagalleriasta</a:t>
            </a:r>
            <a:br>
              <a:rPr lang="fi-FI"/>
            </a:br>
            <a:br>
              <a:rPr lang="fi-FI"/>
            </a:br>
            <a:r>
              <a:rPr lang="fi-FI"/>
              <a:t>Voit vaihtaa kuvan Kuvagalleriasta</a:t>
            </a:r>
            <a:br>
              <a:rPr lang="fi-FI"/>
            </a:br>
            <a:r>
              <a:rPr lang="fi-FI"/>
              <a:t>tai poistamalla kuvan ja lisäämällä uuden kuvan napsauttamalla kuvaketta</a:t>
            </a:r>
          </a:p>
        </p:txBody>
      </p:sp>
    </p:spTree>
    <p:extLst>
      <p:ext uri="{BB962C8B-B14F-4D97-AF65-F5344CB8AC3E}">
        <p14:creationId xmlns:p14="http://schemas.microsoft.com/office/powerpoint/2010/main" val="209584775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hdr="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matchingName="Kuvatekstilliset kuvat" preserve="1" userDrawn="1">
  <p:cSld name="title_content_two_pictures">
    <p:spTree>
      <p:nvGrpSpPr>
        <p:cNvPr id="1" name=""/>
        <p:cNvGrpSpPr/>
        <p:nvPr/>
      </p:nvGrpSpPr>
      <p:grpSpPr>
        <a:xfrm>
          <a:off x="0" y="0"/>
          <a:ext cx="0" cy="0"/>
          <a:chOff x="0" y="0"/>
          <a:chExt cx="0" cy="0"/>
        </a:xfrm>
      </p:grpSpPr>
      <p:sp>
        <p:nvSpPr>
          <p:cNvPr id="11" name="Otsikko 10">
            <a:extLst>
              <a:ext uri="{FF2B5EF4-FFF2-40B4-BE49-F238E27FC236}">
                <a16:creationId xmlns:a16="http://schemas.microsoft.com/office/drawing/2014/main" id="{E4DF926F-18A8-4323-87C1-43E1E0CBC51F}"/>
              </a:ext>
            </a:extLst>
          </p:cNvPr>
          <p:cNvSpPr>
            <a:spLocks noGrp="1"/>
          </p:cNvSpPr>
          <p:nvPr>
            <p:ph type="title" hasCustomPrompt="1"/>
          </p:nvPr>
        </p:nvSpPr>
        <p:spPr>
          <a:xfrm>
            <a:off x="922350" y="470390"/>
            <a:ext cx="7092366" cy="1119501"/>
          </a:xfrm>
        </p:spPr>
        <p:txBody>
          <a:bodyPr/>
          <a:lstStyle/>
          <a:p>
            <a:r>
              <a:rPr lang="fi-FI" noProof="0"/>
              <a:t>Tekstisivu kahdella kuvalla</a:t>
            </a:r>
            <a:br>
              <a:rPr lang="fi-FI" noProof="0"/>
            </a:br>
            <a:r>
              <a:rPr lang="fi-FI" noProof="0"/>
              <a:t>ja lyhyellä otsikolla</a:t>
            </a:r>
            <a:endParaRPr lang="fi-FI"/>
          </a:p>
        </p:txBody>
      </p:sp>
      <p:sp>
        <p:nvSpPr>
          <p:cNvPr id="3" name="Sisällön paikkamerkki 2">
            <a:extLst>
              <a:ext uri="{FF2B5EF4-FFF2-40B4-BE49-F238E27FC236}">
                <a16:creationId xmlns:a16="http://schemas.microsoft.com/office/drawing/2014/main" id="{EA7A06A4-1BF6-41E8-89FB-D111961A8A52}"/>
              </a:ext>
            </a:extLst>
          </p:cNvPr>
          <p:cNvSpPr>
            <a:spLocks noGrp="1"/>
          </p:cNvSpPr>
          <p:nvPr>
            <p:ph idx="1" hasCustomPrompt="1"/>
          </p:nvPr>
        </p:nvSpPr>
        <p:spPr>
          <a:xfrm>
            <a:off x="922350" y="1856630"/>
            <a:ext cx="7092366" cy="4089200"/>
          </a:xfrm>
        </p:spPr>
        <p:txBody>
          <a:bodyPr/>
          <a:lstStyle>
            <a:lvl1pPr>
              <a:defRPr/>
            </a:lvl1pPr>
          </a:lstStyle>
          <a:p>
            <a:pPr lvl="0"/>
            <a:r>
              <a:rPr lang="fi-FI"/>
              <a:t>Esityksen tekstisisältö tulee aina tiivistää mahdollisimman lyhyeksi.</a:t>
            </a:r>
            <a:br>
              <a:rPr lang="fi-FI"/>
            </a:br>
            <a:r>
              <a:rPr lang="fi-FI"/>
              <a:t>Käytä laadukkaita kuvia</a:t>
            </a:r>
            <a:br>
              <a:rPr lang="fi-FI"/>
            </a:br>
            <a:r>
              <a:rPr lang="fi-FI"/>
              <a:t>Vältä tiedostokooltaan isoja kuvia, jotta esityksestä ei tule liian raskas.</a:t>
            </a:r>
            <a:br>
              <a:rPr lang="fi-FI"/>
            </a:br>
            <a:r>
              <a:rPr lang="fi-FI"/>
              <a:t>Sivun tulee olla helposti silmäiltävissä ja teksti koon tulee olla luettavissa</a:t>
            </a:r>
          </a:p>
          <a:p>
            <a:pPr lvl="1"/>
            <a:r>
              <a:rPr lang="en-GB"/>
              <a:t>Second level</a:t>
            </a:r>
          </a:p>
          <a:p>
            <a:pPr lvl="2"/>
            <a:r>
              <a:rPr lang="en-GB"/>
              <a:t>Third level</a:t>
            </a:r>
          </a:p>
          <a:p>
            <a:pPr lvl="3"/>
            <a:r>
              <a:rPr lang="en-GB"/>
              <a:t>Fourth level</a:t>
            </a:r>
          </a:p>
          <a:p>
            <a:pPr lvl="4"/>
            <a:r>
              <a:rPr lang="en-GB"/>
              <a:t>Fifth level</a:t>
            </a:r>
            <a:endParaRPr lang="fi-FI"/>
          </a:p>
        </p:txBody>
      </p:sp>
      <p:sp>
        <p:nvSpPr>
          <p:cNvPr id="15" name="Kuvan paikkamerkki 2">
            <a:extLst>
              <a:ext uri="{FF2B5EF4-FFF2-40B4-BE49-F238E27FC236}">
                <a16:creationId xmlns:a16="http://schemas.microsoft.com/office/drawing/2014/main" id="{FC94B34F-00DC-4D30-896A-91EC80CD3F36}"/>
              </a:ext>
              <a:ext uri="{C183D7F6-B498-43B3-948B-1728B52AA6E4}">
                <adec:decorative xmlns:adec="http://schemas.microsoft.com/office/drawing/2017/decorative" val="1"/>
              </a:ext>
            </a:extLst>
          </p:cNvPr>
          <p:cNvSpPr>
            <a:spLocks noGrp="1"/>
          </p:cNvSpPr>
          <p:nvPr>
            <p:ph type="pic" idx="17" hasCustomPrompt="1"/>
          </p:nvPr>
        </p:nvSpPr>
        <p:spPr>
          <a:xfrm>
            <a:off x="8427599" y="180000"/>
            <a:ext cx="3585600" cy="3155370"/>
          </a:xfrm>
          <a:solidFill>
            <a:schemeClr val="bg1">
              <a:lumMod val="95000"/>
            </a:schemeClr>
          </a:solidFill>
        </p:spPr>
        <p:txBody>
          <a:bodyPr anchor="ctr" anchorCtr="0"/>
          <a:lstStyle>
            <a:lvl1pPr marL="0" indent="0" algn="ctr">
              <a:spcBef>
                <a:spcPts val="0"/>
              </a:spcBef>
              <a:buNone/>
              <a:defRPr sz="1600" b="0" i="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ctr" defTabSz="914400" rtl="0" eaLnBrk="1" fontAlgn="auto" latinLnBrk="0" hangingPunct="1">
              <a:lnSpc>
                <a:spcPct val="100000"/>
              </a:lnSpc>
              <a:spcBef>
                <a:spcPts val="1000"/>
              </a:spcBef>
              <a:spcAft>
                <a:spcPts val="0"/>
              </a:spcAft>
              <a:buClr>
                <a:schemeClr val="tx2"/>
              </a:buClr>
              <a:buSzTx/>
              <a:buFont typeface="Arial" panose="020B0604020202020204" pitchFamily="34" charset="0"/>
              <a:buNone/>
              <a:tabLst/>
              <a:defRPr/>
            </a:pPr>
            <a:r>
              <a:rPr lang="fi-FI"/>
              <a:t>Lisää kuva napsauttamalla kuvaketta</a:t>
            </a:r>
            <a:br>
              <a:rPr lang="fi-FI"/>
            </a:br>
            <a:r>
              <a:rPr lang="fi-FI"/>
              <a:t>tai valitsemalla </a:t>
            </a:r>
            <a:r>
              <a:rPr lang="fi-FI" err="1"/>
              <a:t>Kameleonin</a:t>
            </a:r>
            <a:r>
              <a:rPr lang="fi-FI"/>
              <a:t> Kuvagalleriasta</a:t>
            </a:r>
            <a:br>
              <a:rPr lang="fi-FI"/>
            </a:br>
            <a:br>
              <a:rPr lang="fi-FI"/>
            </a:br>
            <a:r>
              <a:rPr lang="fi-FI"/>
              <a:t>Voit vaihtaa kuvan Kuvagalleriasta</a:t>
            </a:r>
            <a:br>
              <a:rPr lang="fi-FI"/>
            </a:br>
            <a:r>
              <a:rPr lang="fi-FI"/>
              <a:t>tai poistamalla kuvan ja lisäämällä uuden kuvan napsauttamalla kuvaketta</a:t>
            </a:r>
          </a:p>
        </p:txBody>
      </p:sp>
      <p:sp>
        <p:nvSpPr>
          <p:cNvPr id="10" name="Kuvan paikkamerkki 2">
            <a:extLst>
              <a:ext uri="{FF2B5EF4-FFF2-40B4-BE49-F238E27FC236}">
                <a16:creationId xmlns:a16="http://schemas.microsoft.com/office/drawing/2014/main" id="{EE37F6CA-4A02-4DC9-9F8B-1339CABEBCAB}"/>
              </a:ext>
              <a:ext uri="{C183D7F6-B498-43B3-948B-1728B52AA6E4}">
                <adec:decorative xmlns:adec="http://schemas.microsoft.com/office/drawing/2017/decorative" val="1"/>
              </a:ext>
            </a:extLst>
          </p:cNvPr>
          <p:cNvSpPr>
            <a:spLocks noGrp="1"/>
          </p:cNvSpPr>
          <p:nvPr>
            <p:ph type="pic" idx="13" hasCustomPrompt="1"/>
          </p:nvPr>
        </p:nvSpPr>
        <p:spPr>
          <a:xfrm>
            <a:off x="8427599" y="3527892"/>
            <a:ext cx="3585600" cy="3150108"/>
          </a:xfrm>
          <a:solidFill>
            <a:schemeClr val="bg1">
              <a:lumMod val="95000"/>
            </a:schemeClr>
          </a:solidFill>
        </p:spPr>
        <p:txBody>
          <a:bodyPr anchor="ctr" anchorCtr="0"/>
          <a:lstStyle>
            <a:lvl1pPr marL="0" indent="0" algn="ctr">
              <a:spcBef>
                <a:spcPts val="0"/>
              </a:spcBef>
              <a:buNone/>
              <a:defRPr sz="1600" b="0" i="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ctr" defTabSz="914400" rtl="0" eaLnBrk="1" fontAlgn="auto" latinLnBrk="0" hangingPunct="1">
              <a:lnSpc>
                <a:spcPct val="100000"/>
              </a:lnSpc>
              <a:spcBef>
                <a:spcPts val="1000"/>
              </a:spcBef>
              <a:spcAft>
                <a:spcPts val="0"/>
              </a:spcAft>
              <a:buClr>
                <a:schemeClr val="tx2"/>
              </a:buClr>
              <a:buSzTx/>
              <a:buFont typeface="Arial" panose="020B0604020202020204" pitchFamily="34" charset="0"/>
              <a:buNone/>
              <a:tabLst/>
              <a:defRPr/>
            </a:pPr>
            <a:r>
              <a:rPr lang="fi-FI"/>
              <a:t>Lisää kuva napsauttamalla kuvaketta</a:t>
            </a:r>
            <a:br>
              <a:rPr lang="fi-FI"/>
            </a:br>
            <a:r>
              <a:rPr lang="fi-FI"/>
              <a:t>tai valitsemalla </a:t>
            </a:r>
            <a:r>
              <a:rPr lang="fi-FI" err="1"/>
              <a:t>Kameleonin</a:t>
            </a:r>
            <a:r>
              <a:rPr lang="fi-FI"/>
              <a:t> Kuvagalleriasta</a:t>
            </a:r>
            <a:br>
              <a:rPr lang="fi-FI"/>
            </a:br>
            <a:br>
              <a:rPr lang="fi-FI"/>
            </a:br>
            <a:r>
              <a:rPr lang="fi-FI"/>
              <a:t>Voit vaihtaa kuvan Kuvagalleriasta</a:t>
            </a:r>
            <a:br>
              <a:rPr lang="fi-FI"/>
            </a:br>
            <a:r>
              <a:rPr lang="fi-FI"/>
              <a:t>tai poistamalla kuvan ja lisäämällä uuden kuvan napsauttamalla kuvaketta</a:t>
            </a:r>
          </a:p>
        </p:txBody>
      </p:sp>
      <p:sp>
        <p:nvSpPr>
          <p:cNvPr id="9" name="Dian numeron paikkamerkki 5">
            <a:extLst>
              <a:ext uri="{FF2B5EF4-FFF2-40B4-BE49-F238E27FC236}">
                <a16:creationId xmlns:a16="http://schemas.microsoft.com/office/drawing/2014/main" id="{F7012681-75A7-47D7-8444-7D3FBA4E5069}"/>
              </a:ext>
            </a:extLst>
          </p:cNvPr>
          <p:cNvSpPr>
            <a:spLocks noGrp="1"/>
          </p:cNvSpPr>
          <p:nvPr>
            <p:ph type="sldNum" sz="quarter" idx="4"/>
          </p:nvPr>
        </p:nvSpPr>
        <p:spPr>
          <a:xfrm>
            <a:off x="922350" y="6374625"/>
            <a:ext cx="482704" cy="204601"/>
          </a:xfrm>
          <a:prstGeom prst="rect">
            <a:avLst/>
          </a:prstGeom>
        </p:spPr>
        <p:txBody>
          <a:bodyPr vert="horz" lIns="0" tIns="0" rIns="0" bIns="0" rtlCol="0" anchor="ctr" anchorCtr="0">
            <a:noAutofit/>
          </a:bodyPr>
          <a:lstStyle>
            <a:lvl1pPr algn="l">
              <a:defRPr sz="900">
                <a:solidFill>
                  <a:schemeClr val="tx1"/>
                </a:solidFill>
              </a:defRPr>
            </a:lvl1pPr>
          </a:lstStyle>
          <a:p>
            <a:pPr algn="l"/>
            <a:fld id="{03D2D5F4-4871-4469-8343-ED7F6811B37D}" type="slidenum">
              <a:rPr lang="fi-FI" smtClean="0"/>
              <a:pPr algn="l"/>
              <a:t>‹#›</a:t>
            </a:fld>
            <a:endParaRPr lang="fi-FI"/>
          </a:p>
        </p:txBody>
      </p:sp>
      <p:sp>
        <p:nvSpPr>
          <p:cNvPr id="16" name="Päivämäärän paikkamerkki 3">
            <a:extLst>
              <a:ext uri="{FF2B5EF4-FFF2-40B4-BE49-F238E27FC236}">
                <a16:creationId xmlns:a16="http://schemas.microsoft.com/office/drawing/2014/main" id="{E0FBAD70-7499-4E1B-A701-03775CBA2895}"/>
              </a:ext>
            </a:extLst>
          </p:cNvPr>
          <p:cNvSpPr>
            <a:spLocks noGrp="1"/>
          </p:cNvSpPr>
          <p:nvPr>
            <p:ph type="dt" sz="half" idx="2"/>
          </p:nvPr>
        </p:nvSpPr>
        <p:spPr>
          <a:xfrm>
            <a:off x="1449661" y="6374625"/>
            <a:ext cx="976847" cy="204601"/>
          </a:xfrm>
          <a:prstGeom prst="rect">
            <a:avLst/>
          </a:prstGeom>
        </p:spPr>
        <p:txBody>
          <a:bodyPr vert="horz" lIns="0" tIns="0" rIns="0" bIns="0" rtlCol="0" anchor="ctr" anchorCtr="0">
            <a:noAutofit/>
          </a:bodyPr>
          <a:lstStyle>
            <a:lvl1pPr algn="r">
              <a:defRPr sz="900">
                <a:solidFill>
                  <a:schemeClr val="tx1"/>
                </a:solidFill>
              </a:defRPr>
            </a:lvl1pPr>
          </a:lstStyle>
          <a:p>
            <a:pPr algn="r"/>
            <a:r>
              <a:rPr lang="fi-FI"/>
              <a:t>12.2.2025   |   </a:t>
            </a:r>
          </a:p>
        </p:txBody>
      </p:sp>
      <p:sp>
        <p:nvSpPr>
          <p:cNvPr id="17" name="Alatunnisteen paikkamerkki 4">
            <a:extLst>
              <a:ext uri="{FF2B5EF4-FFF2-40B4-BE49-F238E27FC236}">
                <a16:creationId xmlns:a16="http://schemas.microsoft.com/office/drawing/2014/main" id="{0AB49502-F625-40AF-9F75-9B1F2A7FD30A}"/>
              </a:ext>
            </a:extLst>
          </p:cNvPr>
          <p:cNvSpPr>
            <a:spLocks noGrp="1"/>
          </p:cNvSpPr>
          <p:nvPr>
            <p:ph type="ftr" sz="quarter" idx="3"/>
          </p:nvPr>
        </p:nvSpPr>
        <p:spPr>
          <a:xfrm>
            <a:off x="2495271" y="6374625"/>
            <a:ext cx="4114800" cy="204601"/>
          </a:xfrm>
          <a:prstGeom prst="rect">
            <a:avLst/>
          </a:prstGeom>
        </p:spPr>
        <p:txBody>
          <a:bodyPr vert="horz" lIns="0" tIns="0" rIns="0" bIns="0" rtlCol="0" anchor="ctr" anchorCtr="0">
            <a:noAutofit/>
          </a:bodyPr>
          <a:lstStyle>
            <a:lvl1pPr algn="l">
              <a:defRPr sz="900">
                <a:solidFill>
                  <a:schemeClr val="tx1"/>
                </a:solidFill>
              </a:defRPr>
            </a:lvl1pPr>
          </a:lstStyle>
          <a:p>
            <a:pPr algn="l"/>
            <a:r>
              <a:rPr lang="fi-FI"/>
              <a:t>Heinonen Tiina</a:t>
            </a:r>
          </a:p>
        </p:txBody>
      </p:sp>
    </p:spTree>
    <p:extLst>
      <p:ext uri="{BB962C8B-B14F-4D97-AF65-F5344CB8AC3E}">
        <p14:creationId xmlns:p14="http://schemas.microsoft.com/office/powerpoint/2010/main" val="395627826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hdr="0"/>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matchingName="Kuvatekstillinen kuva iso" preserve="1" userDrawn="1">
  <p:cSld name="title_content_picture_2">
    <p:spTree>
      <p:nvGrpSpPr>
        <p:cNvPr id="1" name=""/>
        <p:cNvGrpSpPr/>
        <p:nvPr/>
      </p:nvGrpSpPr>
      <p:grpSpPr>
        <a:xfrm>
          <a:off x="0" y="0"/>
          <a:ext cx="0" cy="0"/>
          <a:chOff x="0" y="0"/>
          <a:chExt cx="0" cy="0"/>
        </a:xfrm>
      </p:grpSpPr>
      <p:sp>
        <p:nvSpPr>
          <p:cNvPr id="11" name="Otsikko 10">
            <a:extLst>
              <a:ext uri="{FF2B5EF4-FFF2-40B4-BE49-F238E27FC236}">
                <a16:creationId xmlns:a16="http://schemas.microsoft.com/office/drawing/2014/main" id="{E4DF926F-18A8-4323-87C1-43E1E0CBC51F}"/>
              </a:ext>
            </a:extLst>
          </p:cNvPr>
          <p:cNvSpPr>
            <a:spLocks noGrp="1"/>
          </p:cNvSpPr>
          <p:nvPr>
            <p:ph type="title" hasCustomPrompt="1"/>
          </p:nvPr>
        </p:nvSpPr>
        <p:spPr>
          <a:xfrm>
            <a:off x="922350" y="470390"/>
            <a:ext cx="5224068" cy="1119501"/>
          </a:xfrm>
        </p:spPr>
        <p:txBody>
          <a:bodyPr/>
          <a:lstStyle/>
          <a:p>
            <a:r>
              <a:rPr lang="fi-FI" noProof="0"/>
              <a:t>Tekstisivu isolla  kuvalla</a:t>
            </a:r>
            <a:endParaRPr lang="fi-FI"/>
          </a:p>
        </p:txBody>
      </p:sp>
      <p:sp>
        <p:nvSpPr>
          <p:cNvPr id="3" name="Sisällön paikkamerkki 2">
            <a:extLst>
              <a:ext uri="{FF2B5EF4-FFF2-40B4-BE49-F238E27FC236}">
                <a16:creationId xmlns:a16="http://schemas.microsoft.com/office/drawing/2014/main" id="{EA7A06A4-1BF6-41E8-89FB-D111961A8A52}"/>
              </a:ext>
            </a:extLst>
          </p:cNvPr>
          <p:cNvSpPr>
            <a:spLocks noGrp="1"/>
          </p:cNvSpPr>
          <p:nvPr>
            <p:ph idx="1" hasCustomPrompt="1"/>
          </p:nvPr>
        </p:nvSpPr>
        <p:spPr>
          <a:xfrm>
            <a:off x="922350" y="1856630"/>
            <a:ext cx="5224068" cy="4089200"/>
          </a:xfrm>
        </p:spPr>
        <p:txBody>
          <a:bodyPr/>
          <a:lstStyle>
            <a:lvl1pPr>
              <a:defRPr sz="2200"/>
            </a:lvl1pPr>
          </a:lstStyle>
          <a:p>
            <a:pPr lvl="0"/>
            <a:r>
              <a:rPr lang="fi-FI"/>
              <a:t>Kuvasivun teksti tulee tiivistää lyhyeksi.</a:t>
            </a:r>
            <a:br>
              <a:rPr lang="fi-FI"/>
            </a:br>
            <a:r>
              <a:rPr lang="fi-FI"/>
              <a:t>Käytä laadukkaita kuvia.</a:t>
            </a:r>
            <a:br>
              <a:rPr lang="fi-FI"/>
            </a:br>
            <a:r>
              <a:rPr lang="fi-FI"/>
              <a:t>Vältä tiedostokooltaan isoja kuvia, jotta esityksestä ei tule liian raskasta.</a:t>
            </a:r>
            <a:br>
              <a:rPr lang="fi-FI"/>
            </a:br>
            <a:r>
              <a:rPr lang="fi-FI"/>
              <a:t>Sivun tulee olla helposti silmäiltävissä ja teksti koon tulee olla luettavissa.</a:t>
            </a:r>
          </a:p>
          <a:p>
            <a:pPr lvl="1"/>
            <a:r>
              <a:rPr lang="en-GB"/>
              <a:t>Second level</a:t>
            </a:r>
          </a:p>
          <a:p>
            <a:pPr lvl="2"/>
            <a:r>
              <a:rPr lang="en-GB"/>
              <a:t>Third level</a:t>
            </a:r>
          </a:p>
          <a:p>
            <a:pPr lvl="3"/>
            <a:r>
              <a:rPr lang="en-GB"/>
              <a:t>Fourth level</a:t>
            </a:r>
          </a:p>
          <a:p>
            <a:pPr lvl="4"/>
            <a:r>
              <a:rPr lang="en-GB"/>
              <a:t>Fifth level</a:t>
            </a:r>
            <a:endParaRPr lang="fi-FI"/>
          </a:p>
        </p:txBody>
      </p:sp>
      <p:sp>
        <p:nvSpPr>
          <p:cNvPr id="10" name="Kuvan paikkamerkki 2">
            <a:extLst>
              <a:ext uri="{FF2B5EF4-FFF2-40B4-BE49-F238E27FC236}">
                <a16:creationId xmlns:a16="http://schemas.microsoft.com/office/drawing/2014/main" id="{EE37F6CA-4A02-4DC9-9F8B-1339CABEBCAB}"/>
              </a:ext>
              <a:ext uri="{C183D7F6-B498-43B3-948B-1728B52AA6E4}">
                <adec:decorative xmlns:adec="http://schemas.microsoft.com/office/drawing/2017/decorative" val="1"/>
              </a:ext>
            </a:extLst>
          </p:cNvPr>
          <p:cNvSpPr>
            <a:spLocks noGrp="1"/>
          </p:cNvSpPr>
          <p:nvPr>
            <p:ph type="pic" idx="13" hasCustomPrompt="1"/>
          </p:nvPr>
        </p:nvSpPr>
        <p:spPr>
          <a:xfrm>
            <a:off x="6428597" y="180000"/>
            <a:ext cx="5584602" cy="6498000"/>
          </a:xfrm>
          <a:solidFill>
            <a:schemeClr val="bg1">
              <a:lumMod val="95000"/>
            </a:schemeClr>
          </a:solidFill>
        </p:spPr>
        <p:txBody>
          <a:bodyPr anchor="ctr" anchorCtr="0"/>
          <a:lstStyle>
            <a:lvl1pPr marL="0" indent="0" algn="ctr">
              <a:spcBef>
                <a:spcPts val="0"/>
              </a:spcBef>
              <a:buNone/>
              <a:defRPr sz="1600" b="0" i="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ctr" defTabSz="914400" rtl="0" eaLnBrk="1" fontAlgn="auto" latinLnBrk="0" hangingPunct="1">
              <a:lnSpc>
                <a:spcPct val="100000"/>
              </a:lnSpc>
              <a:spcBef>
                <a:spcPts val="1000"/>
              </a:spcBef>
              <a:spcAft>
                <a:spcPts val="0"/>
              </a:spcAft>
              <a:buClr>
                <a:schemeClr val="tx2"/>
              </a:buClr>
              <a:buSzTx/>
              <a:buFont typeface="Arial" panose="020B0604020202020204" pitchFamily="34" charset="0"/>
              <a:buNone/>
              <a:tabLst/>
              <a:defRPr/>
            </a:pPr>
            <a:r>
              <a:rPr lang="fi-FI"/>
              <a:t>Lisää kuva napsauttamalla kuvaketta</a:t>
            </a:r>
            <a:br>
              <a:rPr lang="fi-FI"/>
            </a:br>
            <a:r>
              <a:rPr lang="fi-FI"/>
              <a:t>tai valitsemalla </a:t>
            </a:r>
            <a:r>
              <a:rPr lang="fi-FI" err="1"/>
              <a:t>Kameleonin</a:t>
            </a:r>
            <a:r>
              <a:rPr lang="fi-FI"/>
              <a:t> Kuvagalleriasta</a:t>
            </a:r>
            <a:br>
              <a:rPr lang="fi-FI"/>
            </a:br>
            <a:br>
              <a:rPr lang="fi-FI"/>
            </a:br>
            <a:r>
              <a:rPr lang="fi-FI"/>
              <a:t>Voit vaihtaa kuvan Kuvagalleriasta</a:t>
            </a:r>
            <a:br>
              <a:rPr lang="fi-FI"/>
            </a:br>
            <a:r>
              <a:rPr lang="fi-FI"/>
              <a:t>tai poistamalla kuvan ja lisäämällä uuden kuvan napsauttamalla kuvaketta</a:t>
            </a:r>
          </a:p>
        </p:txBody>
      </p:sp>
      <p:sp>
        <p:nvSpPr>
          <p:cNvPr id="8" name="Dian numeron paikkamerkki 5">
            <a:extLst>
              <a:ext uri="{FF2B5EF4-FFF2-40B4-BE49-F238E27FC236}">
                <a16:creationId xmlns:a16="http://schemas.microsoft.com/office/drawing/2014/main" id="{B5F3AB46-DDE8-48A9-B165-54E07D0B60E7}"/>
              </a:ext>
            </a:extLst>
          </p:cNvPr>
          <p:cNvSpPr>
            <a:spLocks noGrp="1"/>
          </p:cNvSpPr>
          <p:nvPr>
            <p:ph type="sldNum" sz="quarter" idx="4"/>
          </p:nvPr>
        </p:nvSpPr>
        <p:spPr>
          <a:xfrm>
            <a:off x="922350" y="6374625"/>
            <a:ext cx="482704" cy="204601"/>
          </a:xfrm>
          <a:prstGeom prst="rect">
            <a:avLst/>
          </a:prstGeom>
        </p:spPr>
        <p:txBody>
          <a:bodyPr vert="horz" lIns="0" tIns="0" rIns="0" bIns="0" rtlCol="0" anchor="ctr" anchorCtr="0">
            <a:noAutofit/>
          </a:bodyPr>
          <a:lstStyle>
            <a:lvl1pPr algn="l">
              <a:defRPr sz="900">
                <a:solidFill>
                  <a:schemeClr val="tx1"/>
                </a:solidFill>
              </a:defRPr>
            </a:lvl1pPr>
          </a:lstStyle>
          <a:p>
            <a:pPr algn="l"/>
            <a:fld id="{03D2D5F4-4871-4469-8343-ED7F6811B37D}" type="slidenum">
              <a:rPr lang="fi-FI" smtClean="0"/>
              <a:pPr algn="l"/>
              <a:t>‹#›</a:t>
            </a:fld>
            <a:endParaRPr lang="fi-FI"/>
          </a:p>
        </p:txBody>
      </p:sp>
      <p:sp>
        <p:nvSpPr>
          <p:cNvPr id="9" name="Päivämäärän paikkamerkki 3">
            <a:extLst>
              <a:ext uri="{FF2B5EF4-FFF2-40B4-BE49-F238E27FC236}">
                <a16:creationId xmlns:a16="http://schemas.microsoft.com/office/drawing/2014/main" id="{0AA848AD-B333-42B9-B9E4-08ABFCD612D0}"/>
              </a:ext>
            </a:extLst>
          </p:cNvPr>
          <p:cNvSpPr>
            <a:spLocks noGrp="1"/>
          </p:cNvSpPr>
          <p:nvPr>
            <p:ph type="dt" sz="half" idx="2"/>
          </p:nvPr>
        </p:nvSpPr>
        <p:spPr>
          <a:xfrm>
            <a:off x="1449661" y="6374625"/>
            <a:ext cx="976847" cy="204601"/>
          </a:xfrm>
          <a:prstGeom prst="rect">
            <a:avLst/>
          </a:prstGeom>
        </p:spPr>
        <p:txBody>
          <a:bodyPr vert="horz" lIns="0" tIns="0" rIns="0" bIns="0" rtlCol="0" anchor="ctr" anchorCtr="0">
            <a:noAutofit/>
          </a:bodyPr>
          <a:lstStyle>
            <a:lvl1pPr algn="r">
              <a:defRPr sz="900">
                <a:solidFill>
                  <a:schemeClr val="tx1"/>
                </a:solidFill>
              </a:defRPr>
            </a:lvl1pPr>
          </a:lstStyle>
          <a:p>
            <a:pPr algn="r"/>
            <a:r>
              <a:rPr lang="fi-FI"/>
              <a:t>12.2.2025   |   </a:t>
            </a:r>
          </a:p>
        </p:txBody>
      </p:sp>
      <p:sp>
        <p:nvSpPr>
          <p:cNvPr id="15" name="Alatunnisteen paikkamerkki 4">
            <a:extLst>
              <a:ext uri="{FF2B5EF4-FFF2-40B4-BE49-F238E27FC236}">
                <a16:creationId xmlns:a16="http://schemas.microsoft.com/office/drawing/2014/main" id="{697CFB4B-70A9-4C59-8AFC-86477E70AA8E}"/>
              </a:ext>
            </a:extLst>
          </p:cNvPr>
          <p:cNvSpPr>
            <a:spLocks noGrp="1"/>
          </p:cNvSpPr>
          <p:nvPr>
            <p:ph type="ftr" sz="quarter" idx="3"/>
          </p:nvPr>
        </p:nvSpPr>
        <p:spPr>
          <a:xfrm>
            <a:off x="2495271" y="6374625"/>
            <a:ext cx="4114800" cy="204601"/>
          </a:xfrm>
          <a:prstGeom prst="rect">
            <a:avLst/>
          </a:prstGeom>
        </p:spPr>
        <p:txBody>
          <a:bodyPr vert="horz" lIns="0" tIns="0" rIns="0" bIns="0" rtlCol="0" anchor="ctr" anchorCtr="0">
            <a:noAutofit/>
          </a:bodyPr>
          <a:lstStyle>
            <a:lvl1pPr algn="l">
              <a:defRPr sz="900">
                <a:solidFill>
                  <a:schemeClr val="tx1"/>
                </a:solidFill>
              </a:defRPr>
            </a:lvl1pPr>
          </a:lstStyle>
          <a:p>
            <a:pPr algn="l"/>
            <a:r>
              <a:rPr lang="fi-FI"/>
              <a:t>Heinonen Tiina</a:t>
            </a:r>
          </a:p>
        </p:txBody>
      </p:sp>
    </p:spTree>
    <p:extLst>
      <p:ext uri="{BB962C8B-B14F-4D97-AF65-F5344CB8AC3E}">
        <p14:creationId xmlns:p14="http://schemas.microsoft.com/office/powerpoint/2010/main" val="51700979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hdr="0"/>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matchingName="Kuva" preserve="1" userDrawn="1">
  <p:cSld name="picture">
    <p:spTree>
      <p:nvGrpSpPr>
        <p:cNvPr id="1" name=""/>
        <p:cNvGrpSpPr/>
        <p:nvPr/>
      </p:nvGrpSpPr>
      <p:grpSpPr>
        <a:xfrm>
          <a:off x="0" y="0"/>
          <a:ext cx="0" cy="0"/>
          <a:chOff x="0" y="0"/>
          <a:chExt cx="0" cy="0"/>
        </a:xfrm>
      </p:grpSpPr>
      <p:sp>
        <p:nvSpPr>
          <p:cNvPr id="10" name="Kuvan paikkamerkki 2">
            <a:extLst>
              <a:ext uri="{FF2B5EF4-FFF2-40B4-BE49-F238E27FC236}">
                <a16:creationId xmlns:a16="http://schemas.microsoft.com/office/drawing/2014/main" id="{EE37F6CA-4A02-4DC9-9F8B-1339CABEBCAB}"/>
              </a:ext>
              <a:ext uri="{C183D7F6-B498-43B3-948B-1728B52AA6E4}">
                <adec:decorative xmlns:adec="http://schemas.microsoft.com/office/drawing/2017/decorative" val="1"/>
              </a:ext>
            </a:extLst>
          </p:cNvPr>
          <p:cNvSpPr>
            <a:spLocks noGrp="1"/>
          </p:cNvSpPr>
          <p:nvPr>
            <p:ph type="pic" idx="13" hasCustomPrompt="1"/>
          </p:nvPr>
        </p:nvSpPr>
        <p:spPr>
          <a:xfrm>
            <a:off x="179999" y="180000"/>
            <a:ext cx="11833200" cy="6498000"/>
          </a:xfrm>
          <a:solidFill>
            <a:schemeClr val="bg1">
              <a:lumMod val="95000"/>
            </a:schemeClr>
          </a:solidFill>
        </p:spPr>
        <p:txBody>
          <a:bodyPr anchor="ctr" anchorCtr="0"/>
          <a:lstStyle>
            <a:lvl1pPr marL="0" indent="0" algn="ctr">
              <a:spcBef>
                <a:spcPts val="0"/>
              </a:spcBef>
              <a:buNone/>
              <a:defRPr sz="1600" b="0" i="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ctr" defTabSz="914400" rtl="0" eaLnBrk="1" fontAlgn="auto" latinLnBrk="0" hangingPunct="1">
              <a:lnSpc>
                <a:spcPct val="100000"/>
              </a:lnSpc>
              <a:spcBef>
                <a:spcPts val="1000"/>
              </a:spcBef>
              <a:spcAft>
                <a:spcPts val="0"/>
              </a:spcAft>
              <a:buClr>
                <a:schemeClr val="tx2"/>
              </a:buClr>
              <a:buSzTx/>
              <a:buFont typeface="Arial" panose="020B0604020202020204" pitchFamily="34" charset="0"/>
              <a:buNone/>
              <a:tabLst/>
              <a:defRPr/>
            </a:pPr>
            <a:r>
              <a:rPr lang="fi-FI"/>
              <a:t>Lisää kuva napsauttamalla kuvaketta</a:t>
            </a:r>
            <a:br>
              <a:rPr lang="fi-FI"/>
            </a:br>
            <a:r>
              <a:rPr lang="fi-FI"/>
              <a:t>tai valitsemalla </a:t>
            </a:r>
            <a:r>
              <a:rPr lang="fi-FI" err="1"/>
              <a:t>Kameleonin</a:t>
            </a:r>
            <a:r>
              <a:rPr lang="fi-FI"/>
              <a:t> Kuvagalleriasta</a:t>
            </a:r>
            <a:br>
              <a:rPr lang="fi-FI"/>
            </a:br>
            <a:br>
              <a:rPr lang="fi-FI"/>
            </a:br>
            <a:r>
              <a:rPr lang="fi-FI"/>
              <a:t>Voit vaihtaa kuvan Kuvagalleriasta</a:t>
            </a:r>
            <a:br>
              <a:rPr lang="fi-FI"/>
            </a:br>
            <a:r>
              <a:rPr lang="fi-FI"/>
              <a:t>tai poistamalla kuvan ja lisäämällä uuden kuvan napsauttamalla kuvaketta</a:t>
            </a:r>
          </a:p>
        </p:txBody>
      </p:sp>
    </p:spTree>
    <p:extLst>
      <p:ext uri="{BB962C8B-B14F-4D97-AF65-F5344CB8AC3E}">
        <p14:creationId xmlns:p14="http://schemas.microsoft.com/office/powerpoint/2010/main" val="295133098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matchingName="Sisältö kaarevalla kuvalla" preserve="1" userDrawn="1">
  <p:cSld name="title_content_curve_picture">
    <p:spTree>
      <p:nvGrpSpPr>
        <p:cNvPr id="1" name=""/>
        <p:cNvGrpSpPr/>
        <p:nvPr/>
      </p:nvGrpSpPr>
      <p:grpSpPr>
        <a:xfrm>
          <a:off x="0" y="0"/>
          <a:ext cx="0" cy="0"/>
          <a:chOff x="0" y="0"/>
          <a:chExt cx="0" cy="0"/>
        </a:xfrm>
      </p:grpSpPr>
      <p:sp>
        <p:nvSpPr>
          <p:cNvPr id="4" name="Otsikko 3">
            <a:extLst>
              <a:ext uri="{FF2B5EF4-FFF2-40B4-BE49-F238E27FC236}">
                <a16:creationId xmlns:a16="http://schemas.microsoft.com/office/drawing/2014/main" id="{587E3A4C-54E7-4182-8680-0F8655812718}"/>
              </a:ext>
            </a:extLst>
          </p:cNvPr>
          <p:cNvSpPr>
            <a:spLocks noGrp="1"/>
          </p:cNvSpPr>
          <p:nvPr>
            <p:ph type="title" hasCustomPrompt="1"/>
          </p:nvPr>
        </p:nvSpPr>
        <p:spPr>
          <a:xfrm>
            <a:off x="922350" y="470390"/>
            <a:ext cx="6482227" cy="1119501"/>
          </a:xfrm>
        </p:spPr>
        <p:txBody>
          <a:bodyPr/>
          <a:lstStyle/>
          <a:p>
            <a:r>
              <a:rPr lang="en-GB" err="1"/>
              <a:t>Tekstisivu</a:t>
            </a:r>
            <a:r>
              <a:rPr lang="en-GB"/>
              <a:t> </a:t>
            </a:r>
            <a:r>
              <a:rPr lang="en-GB" err="1"/>
              <a:t>isolla</a:t>
            </a:r>
            <a:r>
              <a:rPr lang="en-GB"/>
              <a:t> </a:t>
            </a:r>
            <a:br>
              <a:rPr lang="en-GB"/>
            </a:br>
            <a:r>
              <a:rPr lang="en-GB" err="1"/>
              <a:t>kaarevalla</a:t>
            </a:r>
            <a:r>
              <a:rPr lang="en-GB"/>
              <a:t> </a:t>
            </a:r>
            <a:r>
              <a:rPr lang="en-GB" err="1"/>
              <a:t>kuvalla</a:t>
            </a:r>
            <a:r>
              <a:rPr lang="en-GB"/>
              <a:t> </a:t>
            </a:r>
            <a:endParaRPr lang="fi-FI"/>
          </a:p>
        </p:txBody>
      </p:sp>
      <p:sp>
        <p:nvSpPr>
          <p:cNvPr id="3" name="Sisällön paikkamerkki 2">
            <a:extLst>
              <a:ext uri="{FF2B5EF4-FFF2-40B4-BE49-F238E27FC236}">
                <a16:creationId xmlns:a16="http://schemas.microsoft.com/office/drawing/2014/main" id="{EA7A06A4-1BF6-41E8-89FB-D111961A8A52}"/>
              </a:ext>
            </a:extLst>
          </p:cNvPr>
          <p:cNvSpPr>
            <a:spLocks noGrp="1"/>
          </p:cNvSpPr>
          <p:nvPr>
            <p:ph idx="1" hasCustomPrompt="1"/>
          </p:nvPr>
        </p:nvSpPr>
        <p:spPr>
          <a:xfrm>
            <a:off x="922350" y="1856630"/>
            <a:ext cx="6482227" cy="4089200"/>
          </a:xfrm>
        </p:spPr>
        <p:txBody>
          <a:bodyPr/>
          <a:lstStyle>
            <a:lvl1pPr>
              <a:defRPr/>
            </a:lvl1pPr>
          </a:lstStyle>
          <a:p>
            <a:pPr lvl="0"/>
            <a:r>
              <a:rPr lang="fi-FI"/>
              <a:t>Esityksen tekstisisältö tulee aina tiivistää mahdollisimman lyhyeksi.</a:t>
            </a:r>
            <a:br>
              <a:rPr lang="fi-FI"/>
            </a:br>
            <a:r>
              <a:rPr lang="fi-FI"/>
              <a:t>Käytä laadukkaita kuvia</a:t>
            </a:r>
            <a:br>
              <a:rPr lang="fi-FI"/>
            </a:br>
            <a:r>
              <a:rPr lang="fi-FI"/>
              <a:t>Vältä tiedostokooltaan isoja kuvia, jotta esityksestä ei tule liian raskas.</a:t>
            </a:r>
            <a:br>
              <a:rPr lang="fi-FI"/>
            </a:br>
            <a:r>
              <a:rPr lang="fi-FI"/>
              <a:t>Sivun tulee olla helposti silmäiltävissä ja teksti koon tulee olla luettavissa</a:t>
            </a:r>
          </a:p>
          <a:p>
            <a:pPr lvl="1"/>
            <a:r>
              <a:rPr lang="en-GB"/>
              <a:t>Second level</a:t>
            </a:r>
          </a:p>
          <a:p>
            <a:pPr lvl="2"/>
            <a:r>
              <a:rPr lang="en-GB"/>
              <a:t>Third level</a:t>
            </a:r>
          </a:p>
          <a:p>
            <a:pPr lvl="3"/>
            <a:r>
              <a:rPr lang="en-GB"/>
              <a:t>Fourth level</a:t>
            </a:r>
          </a:p>
          <a:p>
            <a:pPr lvl="4"/>
            <a:r>
              <a:rPr lang="en-GB"/>
              <a:t>Fifth level</a:t>
            </a:r>
            <a:endParaRPr lang="fi-FI"/>
          </a:p>
        </p:txBody>
      </p:sp>
      <p:sp>
        <p:nvSpPr>
          <p:cNvPr id="9" name="Kuvan paikkamerkki 2">
            <a:extLst>
              <a:ext uri="{FF2B5EF4-FFF2-40B4-BE49-F238E27FC236}">
                <a16:creationId xmlns:a16="http://schemas.microsoft.com/office/drawing/2014/main" id="{46D95DB7-D85C-4651-BD0D-60A1252BAAEB}"/>
              </a:ext>
              <a:ext uri="{C183D7F6-B498-43B3-948B-1728B52AA6E4}">
                <adec:decorative xmlns:adec="http://schemas.microsoft.com/office/drawing/2017/decorative" val="1"/>
              </a:ext>
            </a:extLst>
          </p:cNvPr>
          <p:cNvSpPr>
            <a:spLocks noGrp="1" noChangeAspect="1"/>
          </p:cNvSpPr>
          <p:nvPr>
            <p:ph type="pic" idx="13" hasCustomPrompt="1"/>
          </p:nvPr>
        </p:nvSpPr>
        <p:spPr>
          <a:xfrm>
            <a:off x="7603725" y="180000"/>
            <a:ext cx="4409474" cy="6498000"/>
          </a:xfrm>
          <a:custGeom>
            <a:avLst/>
            <a:gdLst>
              <a:gd name="connsiteX0" fmla="*/ 0 w 4408944"/>
              <a:gd name="connsiteY0" fmla="*/ 0 h 6488358"/>
              <a:gd name="connsiteX1" fmla="*/ 4408944 w 4408944"/>
              <a:gd name="connsiteY1" fmla="*/ 0 h 6488358"/>
              <a:gd name="connsiteX2" fmla="*/ 4408944 w 4408944"/>
              <a:gd name="connsiteY2" fmla="*/ 6488358 h 6488358"/>
              <a:gd name="connsiteX3" fmla="*/ 0 w 4408944"/>
              <a:gd name="connsiteY3" fmla="*/ 6488358 h 6488358"/>
              <a:gd name="connsiteX4" fmla="*/ 0 w 4408944"/>
              <a:gd name="connsiteY4" fmla="*/ 0 h 6488358"/>
              <a:gd name="connsiteX0" fmla="*/ 0 w 4408944"/>
              <a:gd name="connsiteY0" fmla="*/ 0 h 6488358"/>
              <a:gd name="connsiteX1" fmla="*/ 4408944 w 4408944"/>
              <a:gd name="connsiteY1" fmla="*/ 0 h 6488358"/>
              <a:gd name="connsiteX2" fmla="*/ 4408944 w 4408944"/>
              <a:gd name="connsiteY2" fmla="*/ 6488358 h 6488358"/>
              <a:gd name="connsiteX3" fmla="*/ 1709367 w 4408944"/>
              <a:gd name="connsiteY3" fmla="*/ 6487088 h 6488358"/>
              <a:gd name="connsiteX4" fmla="*/ 0 w 4408944"/>
              <a:gd name="connsiteY4" fmla="*/ 6488358 h 6488358"/>
              <a:gd name="connsiteX5" fmla="*/ 0 w 4408944"/>
              <a:gd name="connsiteY5" fmla="*/ 0 h 6488358"/>
              <a:gd name="connsiteX0" fmla="*/ 0 w 4408944"/>
              <a:gd name="connsiteY0" fmla="*/ 0 h 6488358"/>
              <a:gd name="connsiteX1" fmla="*/ 4408944 w 4408944"/>
              <a:gd name="connsiteY1" fmla="*/ 0 h 6488358"/>
              <a:gd name="connsiteX2" fmla="*/ 4408944 w 4408944"/>
              <a:gd name="connsiteY2" fmla="*/ 6488358 h 6488358"/>
              <a:gd name="connsiteX3" fmla="*/ 1709367 w 4408944"/>
              <a:gd name="connsiteY3" fmla="*/ 6487088 h 6488358"/>
              <a:gd name="connsiteX4" fmla="*/ 0 w 4408944"/>
              <a:gd name="connsiteY4" fmla="*/ 0 h 6488358"/>
              <a:gd name="connsiteX0" fmla="*/ 0 w 4408944"/>
              <a:gd name="connsiteY0" fmla="*/ 0 h 6488358"/>
              <a:gd name="connsiteX1" fmla="*/ 4408944 w 4408944"/>
              <a:gd name="connsiteY1" fmla="*/ 0 h 6488358"/>
              <a:gd name="connsiteX2" fmla="*/ 4408944 w 4408944"/>
              <a:gd name="connsiteY2" fmla="*/ 6488358 h 6488358"/>
              <a:gd name="connsiteX3" fmla="*/ 1709367 w 4408944"/>
              <a:gd name="connsiteY3" fmla="*/ 6487088 h 6488358"/>
              <a:gd name="connsiteX4" fmla="*/ 991817 w 4408944"/>
              <a:gd name="connsiteY4" fmla="*/ 3753413 h 6488358"/>
              <a:gd name="connsiteX5" fmla="*/ 0 w 4408944"/>
              <a:gd name="connsiteY5" fmla="*/ 0 h 6488358"/>
              <a:gd name="connsiteX0" fmla="*/ 144667 w 4553611"/>
              <a:gd name="connsiteY0" fmla="*/ 0 h 6488358"/>
              <a:gd name="connsiteX1" fmla="*/ 4553611 w 4553611"/>
              <a:gd name="connsiteY1" fmla="*/ 0 h 6488358"/>
              <a:gd name="connsiteX2" fmla="*/ 4553611 w 4553611"/>
              <a:gd name="connsiteY2" fmla="*/ 6488358 h 6488358"/>
              <a:gd name="connsiteX3" fmla="*/ 1854034 w 4553611"/>
              <a:gd name="connsiteY3" fmla="*/ 6487088 h 6488358"/>
              <a:gd name="connsiteX4" fmla="*/ 1136484 w 4553611"/>
              <a:gd name="connsiteY4" fmla="*/ 3753413 h 6488358"/>
              <a:gd name="connsiteX5" fmla="*/ 144667 w 4553611"/>
              <a:gd name="connsiteY5" fmla="*/ 0 h 6488358"/>
              <a:gd name="connsiteX0" fmla="*/ 214805 w 4623749"/>
              <a:gd name="connsiteY0" fmla="*/ 0 h 6488358"/>
              <a:gd name="connsiteX1" fmla="*/ 4623749 w 4623749"/>
              <a:gd name="connsiteY1" fmla="*/ 0 h 6488358"/>
              <a:gd name="connsiteX2" fmla="*/ 4623749 w 4623749"/>
              <a:gd name="connsiteY2" fmla="*/ 6488358 h 6488358"/>
              <a:gd name="connsiteX3" fmla="*/ 1924172 w 4623749"/>
              <a:gd name="connsiteY3" fmla="*/ 6487088 h 6488358"/>
              <a:gd name="connsiteX4" fmla="*/ 641472 w 4623749"/>
              <a:gd name="connsiteY4" fmla="*/ 4051863 h 6488358"/>
              <a:gd name="connsiteX5" fmla="*/ 214805 w 4623749"/>
              <a:gd name="connsiteY5" fmla="*/ 0 h 6488358"/>
              <a:gd name="connsiteX0" fmla="*/ 214805 w 4623749"/>
              <a:gd name="connsiteY0" fmla="*/ 0 h 6488358"/>
              <a:gd name="connsiteX1" fmla="*/ 4623749 w 4623749"/>
              <a:gd name="connsiteY1" fmla="*/ 0 h 6488358"/>
              <a:gd name="connsiteX2" fmla="*/ 4623749 w 4623749"/>
              <a:gd name="connsiteY2" fmla="*/ 6488358 h 6488358"/>
              <a:gd name="connsiteX3" fmla="*/ 1924172 w 4623749"/>
              <a:gd name="connsiteY3" fmla="*/ 6487088 h 6488358"/>
              <a:gd name="connsiteX4" fmla="*/ 641472 w 4623749"/>
              <a:gd name="connsiteY4" fmla="*/ 4051863 h 6488358"/>
              <a:gd name="connsiteX5" fmla="*/ 214805 w 4623749"/>
              <a:gd name="connsiteY5" fmla="*/ 0 h 6488358"/>
              <a:gd name="connsiteX0" fmla="*/ 530 w 4409474"/>
              <a:gd name="connsiteY0" fmla="*/ 0 h 6488358"/>
              <a:gd name="connsiteX1" fmla="*/ 4409474 w 4409474"/>
              <a:gd name="connsiteY1" fmla="*/ 0 h 6488358"/>
              <a:gd name="connsiteX2" fmla="*/ 4409474 w 4409474"/>
              <a:gd name="connsiteY2" fmla="*/ 6488358 h 6488358"/>
              <a:gd name="connsiteX3" fmla="*/ 1709897 w 4409474"/>
              <a:gd name="connsiteY3" fmla="*/ 6487088 h 6488358"/>
              <a:gd name="connsiteX4" fmla="*/ 427197 w 4409474"/>
              <a:gd name="connsiteY4" fmla="*/ 4051863 h 6488358"/>
              <a:gd name="connsiteX5" fmla="*/ 530 w 4409474"/>
              <a:gd name="connsiteY5" fmla="*/ 0 h 64883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09474" h="6488358">
                <a:moveTo>
                  <a:pt x="530" y="0"/>
                </a:moveTo>
                <a:lnTo>
                  <a:pt x="4409474" y="0"/>
                </a:lnTo>
                <a:lnTo>
                  <a:pt x="4409474" y="6488358"/>
                </a:lnTo>
                <a:lnTo>
                  <a:pt x="1709897" y="6487088"/>
                </a:lnTo>
                <a:cubicBezTo>
                  <a:pt x="1168951" y="5999514"/>
                  <a:pt x="712091" y="5133044"/>
                  <a:pt x="427197" y="4051863"/>
                </a:cubicBezTo>
                <a:cubicBezTo>
                  <a:pt x="142303" y="2970682"/>
                  <a:pt x="-10191" y="1358994"/>
                  <a:pt x="530" y="0"/>
                </a:cubicBezTo>
                <a:close/>
              </a:path>
            </a:pathLst>
          </a:custGeom>
          <a:solidFill>
            <a:schemeClr val="bg1">
              <a:lumMod val="95000"/>
            </a:schemeClr>
          </a:solidFill>
        </p:spPr>
        <p:txBody>
          <a:bodyPr anchor="ctr" anchorCtr="0"/>
          <a:lstStyle>
            <a:lvl1pPr marL="0" indent="0" algn="ctr">
              <a:spcBef>
                <a:spcPts val="0"/>
              </a:spcBef>
              <a:buNone/>
              <a:defRPr sz="1600" b="0" i="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ctr" defTabSz="914400" rtl="0" eaLnBrk="1" fontAlgn="auto" latinLnBrk="0" hangingPunct="1">
              <a:lnSpc>
                <a:spcPct val="100000"/>
              </a:lnSpc>
              <a:spcBef>
                <a:spcPts val="1000"/>
              </a:spcBef>
              <a:spcAft>
                <a:spcPts val="0"/>
              </a:spcAft>
              <a:buClr>
                <a:schemeClr val="tx2"/>
              </a:buClr>
              <a:buSzTx/>
              <a:buFont typeface="Arial" panose="020B0604020202020204" pitchFamily="34" charset="0"/>
              <a:buNone/>
              <a:tabLst/>
              <a:defRPr/>
            </a:pPr>
            <a:r>
              <a:rPr lang="fi-FI"/>
              <a:t>Lisää kuva napsauttamalla kuvaketta</a:t>
            </a:r>
            <a:br>
              <a:rPr lang="fi-FI"/>
            </a:br>
            <a:r>
              <a:rPr lang="fi-FI"/>
              <a:t>tai valitsemalla </a:t>
            </a:r>
            <a:r>
              <a:rPr lang="fi-FI" err="1"/>
              <a:t>Kameleonin</a:t>
            </a:r>
            <a:r>
              <a:rPr lang="fi-FI"/>
              <a:t> Kuvagalleriasta</a:t>
            </a:r>
            <a:br>
              <a:rPr lang="fi-FI"/>
            </a:br>
            <a:br>
              <a:rPr lang="fi-FI"/>
            </a:br>
            <a:r>
              <a:rPr lang="fi-FI"/>
              <a:t>Voit vaihtaa kuvan Kuvagalleriasta</a:t>
            </a:r>
            <a:br>
              <a:rPr lang="fi-FI"/>
            </a:br>
            <a:r>
              <a:rPr lang="fi-FI"/>
              <a:t>tai poistamalla kuvan ja lisäämällä uuden kuvan napsauttamalla kuvaketta</a:t>
            </a:r>
          </a:p>
        </p:txBody>
      </p:sp>
      <p:sp>
        <p:nvSpPr>
          <p:cNvPr id="8" name="Dian numeron paikkamerkki 5">
            <a:extLst>
              <a:ext uri="{FF2B5EF4-FFF2-40B4-BE49-F238E27FC236}">
                <a16:creationId xmlns:a16="http://schemas.microsoft.com/office/drawing/2014/main" id="{8CBE0249-DC84-4C39-89AB-E97D6F0F849A}"/>
              </a:ext>
            </a:extLst>
          </p:cNvPr>
          <p:cNvSpPr>
            <a:spLocks noGrp="1"/>
          </p:cNvSpPr>
          <p:nvPr>
            <p:ph type="sldNum" sz="quarter" idx="4"/>
          </p:nvPr>
        </p:nvSpPr>
        <p:spPr>
          <a:xfrm>
            <a:off x="922350" y="6374625"/>
            <a:ext cx="482704" cy="204601"/>
          </a:xfrm>
          <a:prstGeom prst="rect">
            <a:avLst/>
          </a:prstGeom>
        </p:spPr>
        <p:txBody>
          <a:bodyPr vert="horz" lIns="0" tIns="0" rIns="0" bIns="0" rtlCol="0" anchor="ctr" anchorCtr="0">
            <a:noAutofit/>
          </a:bodyPr>
          <a:lstStyle>
            <a:lvl1pPr algn="l">
              <a:defRPr sz="900">
                <a:solidFill>
                  <a:schemeClr val="tx1"/>
                </a:solidFill>
              </a:defRPr>
            </a:lvl1pPr>
          </a:lstStyle>
          <a:p>
            <a:pPr algn="l"/>
            <a:fld id="{03D2D5F4-4871-4469-8343-ED7F6811B37D}" type="slidenum">
              <a:rPr lang="fi-FI" smtClean="0"/>
              <a:pPr algn="l"/>
              <a:t>‹#›</a:t>
            </a:fld>
            <a:endParaRPr lang="fi-FI"/>
          </a:p>
        </p:txBody>
      </p:sp>
      <p:sp>
        <p:nvSpPr>
          <p:cNvPr id="11" name="Päivämäärän paikkamerkki 3">
            <a:extLst>
              <a:ext uri="{FF2B5EF4-FFF2-40B4-BE49-F238E27FC236}">
                <a16:creationId xmlns:a16="http://schemas.microsoft.com/office/drawing/2014/main" id="{71815122-4A8E-4281-87AC-8D44BE6CC0D9}"/>
              </a:ext>
            </a:extLst>
          </p:cNvPr>
          <p:cNvSpPr>
            <a:spLocks noGrp="1"/>
          </p:cNvSpPr>
          <p:nvPr>
            <p:ph type="dt" sz="half" idx="2"/>
          </p:nvPr>
        </p:nvSpPr>
        <p:spPr>
          <a:xfrm>
            <a:off x="1449661" y="6374625"/>
            <a:ext cx="976847" cy="204601"/>
          </a:xfrm>
          <a:prstGeom prst="rect">
            <a:avLst/>
          </a:prstGeom>
        </p:spPr>
        <p:txBody>
          <a:bodyPr vert="horz" lIns="0" tIns="0" rIns="0" bIns="0" rtlCol="0" anchor="ctr" anchorCtr="0">
            <a:noAutofit/>
          </a:bodyPr>
          <a:lstStyle>
            <a:lvl1pPr algn="r">
              <a:defRPr sz="900">
                <a:solidFill>
                  <a:schemeClr val="tx1"/>
                </a:solidFill>
              </a:defRPr>
            </a:lvl1pPr>
          </a:lstStyle>
          <a:p>
            <a:pPr algn="r"/>
            <a:r>
              <a:rPr lang="fi-FI"/>
              <a:t>12.2.2025   |   </a:t>
            </a:r>
          </a:p>
        </p:txBody>
      </p:sp>
      <p:sp>
        <p:nvSpPr>
          <p:cNvPr id="12" name="Alatunnisteen paikkamerkki 4">
            <a:extLst>
              <a:ext uri="{FF2B5EF4-FFF2-40B4-BE49-F238E27FC236}">
                <a16:creationId xmlns:a16="http://schemas.microsoft.com/office/drawing/2014/main" id="{788FD0A6-21DD-4310-9D7C-EC77DE9DFE52}"/>
              </a:ext>
            </a:extLst>
          </p:cNvPr>
          <p:cNvSpPr>
            <a:spLocks noGrp="1"/>
          </p:cNvSpPr>
          <p:nvPr>
            <p:ph type="ftr" sz="quarter" idx="3"/>
          </p:nvPr>
        </p:nvSpPr>
        <p:spPr>
          <a:xfrm>
            <a:off x="2495271" y="6374625"/>
            <a:ext cx="4114800" cy="204601"/>
          </a:xfrm>
          <a:prstGeom prst="rect">
            <a:avLst/>
          </a:prstGeom>
        </p:spPr>
        <p:txBody>
          <a:bodyPr vert="horz" lIns="0" tIns="0" rIns="0" bIns="0" rtlCol="0" anchor="ctr" anchorCtr="0">
            <a:noAutofit/>
          </a:bodyPr>
          <a:lstStyle>
            <a:lvl1pPr algn="l">
              <a:defRPr sz="900">
                <a:solidFill>
                  <a:schemeClr val="tx1"/>
                </a:solidFill>
              </a:defRPr>
            </a:lvl1pPr>
          </a:lstStyle>
          <a:p>
            <a:pPr algn="l"/>
            <a:r>
              <a:rPr lang="fi-FI"/>
              <a:t>Heinonen Tiina</a:t>
            </a:r>
          </a:p>
        </p:txBody>
      </p:sp>
    </p:spTree>
    <p:extLst>
      <p:ext uri="{BB962C8B-B14F-4D97-AF65-F5344CB8AC3E}">
        <p14:creationId xmlns:p14="http://schemas.microsoft.com/office/powerpoint/2010/main" val="92448920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hdr="0"/>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matchingName="Sisältö kaarevalla kuvalla 2" preserve="1" userDrawn="1">
  <p:cSld name="title_content_curve_picture_2">
    <p:spTree>
      <p:nvGrpSpPr>
        <p:cNvPr id="1" name=""/>
        <p:cNvGrpSpPr/>
        <p:nvPr/>
      </p:nvGrpSpPr>
      <p:grpSpPr>
        <a:xfrm>
          <a:off x="0" y="0"/>
          <a:ext cx="0" cy="0"/>
          <a:chOff x="0" y="0"/>
          <a:chExt cx="0" cy="0"/>
        </a:xfrm>
      </p:grpSpPr>
      <p:sp>
        <p:nvSpPr>
          <p:cNvPr id="4" name="Otsikko 3">
            <a:extLst>
              <a:ext uri="{FF2B5EF4-FFF2-40B4-BE49-F238E27FC236}">
                <a16:creationId xmlns:a16="http://schemas.microsoft.com/office/drawing/2014/main" id="{587E3A4C-54E7-4182-8680-0F8655812718}"/>
              </a:ext>
            </a:extLst>
          </p:cNvPr>
          <p:cNvSpPr>
            <a:spLocks noGrp="1"/>
          </p:cNvSpPr>
          <p:nvPr>
            <p:ph type="title" hasCustomPrompt="1"/>
          </p:nvPr>
        </p:nvSpPr>
        <p:spPr>
          <a:xfrm>
            <a:off x="922350" y="470390"/>
            <a:ext cx="6482227" cy="1119501"/>
          </a:xfrm>
        </p:spPr>
        <p:txBody>
          <a:bodyPr/>
          <a:lstStyle/>
          <a:p>
            <a:r>
              <a:rPr lang="en-GB" err="1"/>
              <a:t>Tekstisivu</a:t>
            </a:r>
            <a:r>
              <a:rPr lang="en-GB"/>
              <a:t> </a:t>
            </a:r>
            <a:r>
              <a:rPr lang="en-GB" err="1"/>
              <a:t>isolla</a:t>
            </a:r>
            <a:r>
              <a:rPr lang="en-GB"/>
              <a:t> </a:t>
            </a:r>
            <a:br>
              <a:rPr lang="en-GB"/>
            </a:br>
            <a:r>
              <a:rPr lang="en-GB" err="1"/>
              <a:t>kaarevalla</a:t>
            </a:r>
            <a:r>
              <a:rPr lang="en-GB"/>
              <a:t> </a:t>
            </a:r>
            <a:r>
              <a:rPr lang="en-GB" err="1"/>
              <a:t>kuvalla</a:t>
            </a:r>
            <a:r>
              <a:rPr lang="en-GB"/>
              <a:t> </a:t>
            </a:r>
            <a:endParaRPr lang="fi-FI"/>
          </a:p>
        </p:txBody>
      </p:sp>
      <p:sp>
        <p:nvSpPr>
          <p:cNvPr id="3" name="Sisällön paikkamerkki 2">
            <a:extLst>
              <a:ext uri="{FF2B5EF4-FFF2-40B4-BE49-F238E27FC236}">
                <a16:creationId xmlns:a16="http://schemas.microsoft.com/office/drawing/2014/main" id="{EA7A06A4-1BF6-41E8-89FB-D111961A8A52}"/>
              </a:ext>
            </a:extLst>
          </p:cNvPr>
          <p:cNvSpPr>
            <a:spLocks noGrp="1"/>
          </p:cNvSpPr>
          <p:nvPr>
            <p:ph idx="1" hasCustomPrompt="1"/>
          </p:nvPr>
        </p:nvSpPr>
        <p:spPr>
          <a:xfrm>
            <a:off x="922350" y="1856630"/>
            <a:ext cx="6482227" cy="4089200"/>
          </a:xfrm>
        </p:spPr>
        <p:txBody>
          <a:bodyPr/>
          <a:lstStyle>
            <a:lvl1pPr>
              <a:defRPr/>
            </a:lvl1pPr>
          </a:lstStyle>
          <a:p>
            <a:pPr lvl="0"/>
            <a:r>
              <a:rPr lang="fi-FI"/>
              <a:t>Esityksen tekstisisältö tulee aina tiivistää mahdollisimman lyhyeksi.</a:t>
            </a:r>
            <a:br>
              <a:rPr lang="fi-FI"/>
            </a:br>
            <a:r>
              <a:rPr lang="fi-FI"/>
              <a:t>Käytä laadukkaita kuvia</a:t>
            </a:r>
            <a:br>
              <a:rPr lang="fi-FI"/>
            </a:br>
            <a:r>
              <a:rPr lang="fi-FI"/>
              <a:t>Vältä tiedostokooltaan isoja kuvia, jotta esityksestä ei tule liian raskas.</a:t>
            </a:r>
            <a:br>
              <a:rPr lang="fi-FI"/>
            </a:br>
            <a:r>
              <a:rPr lang="fi-FI"/>
              <a:t>Sivun tulee olla helposti silmäiltävissä ja teksti koon tulee olla luettavissa</a:t>
            </a:r>
          </a:p>
          <a:p>
            <a:pPr lvl="1"/>
            <a:r>
              <a:rPr lang="en-GB"/>
              <a:t>Second level</a:t>
            </a:r>
          </a:p>
          <a:p>
            <a:pPr lvl="2"/>
            <a:r>
              <a:rPr lang="en-GB"/>
              <a:t>Third level</a:t>
            </a:r>
          </a:p>
          <a:p>
            <a:pPr lvl="3"/>
            <a:r>
              <a:rPr lang="en-GB"/>
              <a:t>Fourth level</a:t>
            </a:r>
          </a:p>
          <a:p>
            <a:pPr lvl="4"/>
            <a:r>
              <a:rPr lang="en-GB"/>
              <a:t>Fifth level</a:t>
            </a:r>
            <a:endParaRPr lang="fi-FI"/>
          </a:p>
        </p:txBody>
      </p:sp>
      <p:sp>
        <p:nvSpPr>
          <p:cNvPr id="9" name="Kuvan paikkamerkki 2">
            <a:extLst>
              <a:ext uri="{FF2B5EF4-FFF2-40B4-BE49-F238E27FC236}">
                <a16:creationId xmlns:a16="http://schemas.microsoft.com/office/drawing/2014/main" id="{46D95DB7-D85C-4651-BD0D-60A1252BAAEB}"/>
              </a:ext>
              <a:ext uri="{C183D7F6-B498-43B3-948B-1728B52AA6E4}">
                <adec:decorative xmlns:adec="http://schemas.microsoft.com/office/drawing/2017/decorative" val="1"/>
              </a:ext>
            </a:extLst>
          </p:cNvPr>
          <p:cNvSpPr>
            <a:spLocks noGrp="1" noChangeAspect="1"/>
          </p:cNvSpPr>
          <p:nvPr>
            <p:ph type="pic" idx="13" hasCustomPrompt="1"/>
          </p:nvPr>
        </p:nvSpPr>
        <p:spPr>
          <a:xfrm>
            <a:off x="7611518" y="180000"/>
            <a:ext cx="4401681" cy="6498000"/>
          </a:xfrm>
          <a:custGeom>
            <a:avLst/>
            <a:gdLst>
              <a:gd name="connsiteX0" fmla="*/ 0 w 4408944"/>
              <a:gd name="connsiteY0" fmla="*/ 0 h 6488358"/>
              <a:gd name="connsiteX1" fmla="*/ 4408944 w 4408944"/>
              <a:gd name="connsiteY1" fmla="*/ 0 h 6488358"/>
              <a:gd name="connsiteX2" fmla="*/ 4408944 w 4408944"/>
              <a:gd name="connsiteY2" fmla="*/ 6488358 h 6488358"/>
              <a:gd name="connsiteX3" fmla="*/ 0 w 4408944"/>
              <a:gd name="connsiteY3" fmla="*/ 6488358 h 6488358"/>
              <a:gd name="connsiteX4" fmla="*/ 0 w 4408944"/>
              <a:gd name="connsiteY4" fmla="*/ 0 h 6488358"/>
              <a:gd name="connsiteX0" fmla="*/ 0 w 4408944"/>
              <a:gd name="connsiteY0" fmla="*/ 2612 h 6490970"/>
              <a:gd name="connsiteX1" fmla="*/ 1703017 w 4408944"/>
              <a:gd name="connsiteY1" fmla="*/ 0 h 6490970"/>
              <a:gd name="connsiteX2" fmla="*/ 4408944 w 4408944"/>
              <a:gd name="connsiteY2" fmla="*/ 2612 h 6490970"/>
              <a:gd name="connsiteX3" fmla="*/ 4408944 w 4408944"/>
              <a:gd name="connsiteY3" fmla="*/ 6490970 h 6490970"/>
              <a:gd name="connsiteX4" fmla="*/ 0 w 4408944"/>
              <a:gd name="connsiteY4" fmla="*/ 6490970 h 6490970"/>
              <a:gd name="connsiteX5" fmla="*/ 0 w 4408944"/>
              <a:gd name="connsiteY5" fmla="*/ 2612 h 6490970"/>
              <a:gd name="connsiteX0" fmla="*/ 399196 w 4808140"/>
              <a:gd name="connsiteY0" fmla="*/ 481490 h 6969848"/>
              <a:gd name="connsiteX1" fmla="*/ 2102213 w 4808140"/>
              <a:gd name="connsiteY1" fmla="*/ 478878 h 6969848"/>
              <a:gd name="connsiteX2" fmla="*/ 4808140 w 4808140"/>
              <a:gd name="connsiteY2" fmla="*/ 481490 h 6969848"/>
              <a:gd name="connsiteX3" fmla="*/ 4808140 w 4808140"/>
              <a:gd name="connsiteY3" fmla="*/ 6969848 h 6969848"/>
              <a:gd name="connsiteX4" fmla="*/ 399196 w 4808140"/>
              <a:gd name="connsiteY4" fmla="*/ 6969848 h 6969848"/>
              <a:gd name="connsiteX5" fmla="*/ 399196 w 4808140"/>
              <a:gd name="connsiteY5" fmla="*/ 481490 h 6969848"/>
              <a:gd name="connsiteX0" fmla="*/ 707025 w 4696869"/>
              <a:gd name="connsiteY0" fmla="*/ 2450537 h 6490970"/>
              <a:gd name="connsiteX1" fmla="*/ 1990942 w 4696869"/>
              <a:gd name="connsiteY1" fmla="*/ 0 h 6490970"/>
              <a:gd name="connsiteX2" fmla="*/ 4696869 w 4696869"/>
              <a:gd name="connsiteY2" fmla="*/ 2612 h 6490970"/>
              <a:gd name="connsiteX3" fmla="*/ 4696869 w 4696869"/>
              <a:gd name="connsiteY3" fmla="*/ 6490970 h 6490970"/>
              <a:gd name="connsiteX4" fmla="*/ 287925 w 4696869"/>
              <a:gd name="connsiteY4" fmla="*/ 6490970 h 6490970"/>
              <a:gd name="connsiteX5" fmla="*/ 707025 w 4696869"/>
              <a:gd name="connsiteY5" fmla="*/ 2450537 h 6490970"/>
              <a:gd name="connsiteX0" fmla="*/ 707025 w 4696869"/>
              <a:gd name="connsiteY0" fmla="*/ 2450537 h 6490970"/>
              <a:gd name="connsiteX1" fmla="*/ 1990942 w 4696869"/>
              <a:gd name="connsiteY1" fmla="*/ 0 h 6490970"/>
              <a:gd name="connsiteX2" fmla="*/ 4696869 w 4696869"/>
              <a:gd name="connsiteY2" fmla="*/ 2612 h 6490970"/>
              <a:gd name="connsiteX3" fmla="*/ 4696869 w 4696869"/>
              <a:gd name="connsiteY3" fmla="*/ 6490970 h 6490970"/>
              <a:gd name="connsiteX4" fmla="*/ 287925 w 4696869"/>
              <a:gd name="connsiteY4" fmla="*/ 6490970 h 6490970"/>
              <a:gd name="connsiteX5" fmla="*/ 707025 w 4696869"/>
              <a:gd name="connsiteY5" fmla="*/ 2450537 h 6490970"/>
              <a:gd name="connsiteX0" fmla="*/ 420890 w 4410734"/>
              <a:gd name="connsiteY0" fmla="*/ 2450537 h 6490970"/>
              <a:gd name="connsiteX1" fmla="*/ 1704807 w 4410734"/>
              <a:gd name="connsiteY1" fmla="*/ 0 h 6490970"/>
              <a:gd name="connsiteX2" fmla="*/ 4410734 w 4410734"/>
              <a:gd name="connsiteY2" fmla="*/ 2612 h 6490970"/>
              <a:gd name="connsiteX3" fmla="*/ 4410734 w 4410734"/>
              <a:gd name="connsiteY3" fmla="*/ 6490970 h 6490970"/>
              <a:gd name="connsiteX4" fmla="*/ 1790 w 4410734"/>
              <a:gd name="connsiteY4" fmla="*/ 6490970 h 6490970"/>
              <a:gd name="connsiteX5" fmla="*/ 420890 w 4410734"/>
              <a:gd name="connsiteY5" fmla="*/ 2450537 h 64909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10734" h="6490970">
                <a:moveTo>
                  <a:pt x="420890" y="2450537"/>
                </a:moveTo>
                <a:cubicBezTo>
                  <a:pt x="704726" y="1368709"/>
                  <a:pt x="1192233" y="476250"/>
                  <a:pt x="1704807" y="0"/>
                </a:cubicBezTo>
                <a:lnTo>
                  <a:pt x="4410734" y="2612"/>
                </a:lnTo>
                <a:lnTo>
                  <a:pt x="4410734" y="6490970"/>
                </a:lnTo>
                <a:lnTo>
                  <a:pt x="1790" y="6490970"/>
                </a:lnTo>
                <a:cubicBezTo>
                  <a:pt x="-18659" y="5206377"/>
                  <a:pt x="137054" y="3532365"/>
                  <a:pt x="420890" y="2450537"/>
                </a:cubicBezTo>
                <a:close/>
              </a:path>
            </a:pathLst>
          </a:custGeom>
          <a:solidFill>
            <a:schemeClr val="bg1">
              <a:lumMod val="95000"/>
            </a:schemeClr>
          </a:solidFill>
        </p:spPr>
        <p:txBody>
          <a:bodyPr anchor="ctr" anchorCtr="0"/>
          <a:lstStyle>
            <a:lvl1pPr marL="0" indent="0" algn="ctr">
              <a:spcBef>
                <a:spcPts val="0"/>
              </a:spcBef>
              <a:buNone/>
              <a:defRPr sz="1600" b="0" i="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ctr" defTabSz="914400" rtl="0" eaLnBrk="1" fontAlgn="auto" latinLnBrk="0" hangingPunct="1">
              <a:lnSpc>
                <a:spcPct val="100000"/>
              </a:lnSpc>
              <a:spcBef>
                <a:spcPts val="1000"/>
              </a:spcBef>
              <a:spcAft>
                <a:spcPts val="0"/>
              </a:spcAft>
              <a:buClr>
                <a:schemeClr val="tx2"/>
              </a:buClr>
              <a:buSzTx/>
              <a:buFont typeface="Arial" panose="020B0604020202020204" pitchFamily="34" charset="0"/>
              <a:buNone/>
              <a:tabLst/>
              <a:defRPr/>
            </a:pPr>
            <a:r>
              <a:rPr lang="fi-FI"/>
              <a:t>Lisää kuva napsauttamalla kuvaketta</a:t>
            </a:r>
            <a:br>
              <a:rPr lang="fi-FI"/>
            </a:br>
            <a:r>
              <a:rPr lang="fi-FI"/>
              <a:t>tai valitsemalla </a:t>
            </a:r>
            <a:r>
              <a:rPr lang="fi-FI" err="1"/>
              <a:t>Kameleonin</a:t>
            </a:r>
            <a:r>
              <a:rPr lang="fi-FI"/>
              <a:t> Kuvagalleriasta</a:t>
            </a:r>
            <a:br>
              <a:rPr lang="fi-FI"/>
            </a:br>
            <a:br>
              <a:rPr lang="fi-FI"/>
            </a:br>
            <a:r>
              <a:rPr lang="fi-FI"/>
              <a:t>Voit vaihtaa kuvan Kuvagalleriasta</a:t>
            </a:r>
            <a:br>
              <a:rPr lang="fi-FI"/>
            </a:br>
            <a:r>
              <a:rPr lang="fi-FI"/>
              <a:t>tai poistamalla kuvan ja lisäämällä uuden kuvan napsauttamalla kuvaketta</a:t>
            </a:r>
          </a:p>
        </p:txBody>
      </p:sp>
      <p:sp>
        <p:nvSpPr>
          <p:cNvPr id="8" name="Dian numeron paikkamerkki 5">
            <a:extLst>
              <a:ext uri="{FF2B5EF4-FFF2-40B4-BE49-F238E27FC236}">
                <a16:creationId xmlns:a16="http://schemas.microsoft.com/office/drawing/2014/main" id="{065E56D1-9BA4-4424-AA13-FA7AB9479943}"/>
              </a:ext>
            </a:extLst>
          </p:cNvPr>
          <p:cNvSpPr>
            <a:spLocks noGrp="1"/>
          </p:cNvSpPr>
          <p:nvPr>
            <p:ph type="sldNum" sz="quarter" idx="4"/>
          </p:nvPr>
        </p:nvSpPr>
        <p:spPr>
          <a:xfrm>
            <a:off x="922350" y="6374625"/>
            <a:ext cx="482704" cy="204601"/>
          </a:xfrm>
          <a:prstGeom prst="rect">
            <a:avLst/>
          </a:prstGeom>
        </p:spPr>
        <p:txBody>
          <a:bodyPr vert="horz" lIns="0" tIns="0" rIns="0" bIns="0" rtlCol="0" anchor="ctr" anchorCtr="0">
            <a:noAutofit/>
          </a:bodyPr>
          <a:lstStyle>
            <a:lvl1pPr algn="l">
              <a:defRPr sz="900">
                <a:solidFill>
                  <a:schemeClr val="tx1"/>
                </a:solidFill>
              </a:defRPr>
            </a:lvl1pPr>
          </a:lstStyle>
          <a:p>
            <a:pPr algn="l"/>
            <a:fld id="{03D2D5F4-4871-4469-8343-ED7F6811B37D}" type="slidenum">
              <a:rPr lang="fi-FI" smtClean="0"/>
              <a:pPr algn="l"/>
              <a:t>‹#›</a:t>
            </a:fld>
            <a:endParaRPr lang="fi-FI"/>
          </a:p>
        </p:txBody>
      </p:sp>
      <p:sp>
        <p:nvSpPr>
          <p:cNvPr id="11" name="Päivämäärän paikkamerkki 3">
            <a:extLst>
              <a:ext uri="{FF2B5EF4-FFF2-40B4-BE49-F238E27FC236}">
                <a16:creationId xmlns:a16="http://schemas.microsoft.com/office/drawing/2014/main" id="{A889983E-086F-483E-ACC1-0D3B42D4E4EC}"/>
              </a:ext>
            </a:extLst>
          </p:cNvPr>
          <p:cNvSpPr>
            <a:spLocks noGrp="1"/>
          </p:cNvSpPr>
          <p:nvPr>
            <p:ph type="dt" sz="half" idx="2"/>
          </p:nvPr>
        </p:nvSpPr>
        <p:spPr>
          <a:xfrm>
            <a:off x="1449661" y="6374625"/>
            <a:ext cx="976847" cy="204601"/>
          </a:xfrm>
          <a:prstGeom prst="rect">
            <a:avLst/>
          </a:prstGeom>
        </p:spPr>
        <p:txBody>
          <a:bodyPr vert="horz" lIns="0" tIns="0" rIns="0" bIns="0" rtlCol="0" anchor="ctr" anchorCtr="0">
            <a:noAutofit/>
          </a:bodyPr>
          <a:lstStyle>
            <a:lvl1pPr algn="r">
              <a:defRPr sz="900">
                <a:solidFill>
                  <a:schemeClr val="tx1"/>
                </a:solidFill>
              </a:defRPr>
            </a:lvl1pPr>
          </a:lstStyle>
          <a:p>
            <a:pPr algn="r"/>
            <a:r>
              <a:rPr lang="fi-FI"/>
              <a:t>12.2.2025   |   </a:t>
            </a:r>
          </a:p>
        </p:txBody>
      </p:sp>
      <p:sp>
        <p:nvSpPr>
          <p:cNvPr id="12" name="Alatunnisteen paikkamerkki 4">
            <a:extLst>
              <a:ext uri="{FF2B5EF4-FFF2-40B4-BE49-F238E27FC236}">
                <a16:creationId xmlns:a16="http://schemas.microsoft.com/office/drawing/2014/main" id="{C519B920-C56F-4E32-B399-E7C752AC75E1}"/>
              </a:ext>
            </a:extLst>
          </p:cNvPr>
          <p:cNvSpPr>
            <a:spLocks noGrp="1"/>
          </p:cNvSpPr>
          <p:nvPr>
            <p:ph type="ftr" sz="quarter" idx="3"/>
          </p:nvPr>
        </p:nvSpPr>
        <p:spPr>
          <a:xfrm>
            <a:off x="2495271" y="6374625"/>
            <a:ext cx="4114800" cy="204601"/>
          </a:xfrm>
          <a:prstGeom prst="rect">
            <a:avLst/>
          </a:prstGeom>
        </p:spPr>
        <p:txBody>
          <a:bodyPr vert="horz" lIns="0" tIns="0" rIns="0" bIns="0" rtlCol="0" anchor="ctr" anchorCtr="0">
            <a:noAutofit/>
          </a:bodyPr>
          <a:lstStyle>
            <a:lvl1pPr algn="l">
              <a:defRPr sz="900">
                <a:solidFill>
                  <a:schemeClr val="tx1"/>
                </a:solidFill>
              </a:defRPr>
            </a:lvl1pPr>
          </a:lstStyle>
          <a:p>
            <a:pPr algn="l"/>
            <a:r>
              <a:rPr lang="fi-FI"/>
              <a:t>Heinonen Tiina</a:t>
            </a:r>
          </a:p>
        </p:txBody>
      </p:sp>
    </p:spTree>
    <p:extLst>
      <p:ext uri="{BB962C8B-B14F-4D97-AF65-F5344CB8AC3E}">
        <p14:creationId xmlns:p14="http://schemas.microsoft.com/office/powerpoint/2010/main" val="131709344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hdr="0"/>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Sisältö kaarevalla kuvalla 3" preserve="1" userDrawn="1">
  <p:cSld name="title_content_curve_picture_3">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EA7A06A4-1BF6-41E8-89FB-D111961A8A52}"/>
              </a:ext>
            </a:extLst>
          </p:cNvPr>
          <p:cNvSpPr>
            <a:spLocks noGrp="1"/>
          </p:cNvSpPr>
          <p:nvPr>
            <p:ph idx="1" hasCustomPrompt="1"/>
          </p:nvPr>
        </p:nvSpPr>
        <p:spPr>
          <a:xfrm>
            <a:off x="5077491" y="1856630"/>
            <a:ext cx="6482227" cy="4089200"/>
          </a:xfrm>
        </p:spPr>
        <p:txBody>
          <a:bodyPr/>
          <a:lstStyle>
            <a:lvl1pPr>
              <a:defRPr/>
            </a:lvl1pPr>
          </a:lstStyle>
          <a:p>
            <a:pPr lvl="0"/>
            <a:r>
              <a:rPr lang="fi-FI"/>
              <a:t>Esityksen tekstisisältö tulee aina tiivistää mahdollisimman lyhyeksi.</a:t>
            </a:r>
            <a:br>
              <a:rPr lang="fi-FI"/>
            </a:br>
            <a:r>
              <a:rPr lang="fi-FI"/>
              <a:t>Käytä laadukkaita kuvia</a:t>
            </a:r>
            <a:br>
              <a:rPr lang="fi-FI"/>
            </a:br>
            <a:r>
              <a:rPr lang="fi-FI"/>
              <a:t>Vältä tiedostokooltaan isoja kuvia, jotta esityksestä ei tule liian raskas.</a:t>
            </a:r>
            <a:br>
              <a:rPr lang="fi-FI"/>
            </a:br>
            <a:r>
              <a:rPr lang="fi-FI"/>
              <a:t>Sivun tulee olla helposti silmäiltävissä ja teksti koon tulee olla luettavissa</a:t>
            </a:r>
          </a:p>
          <a:p>
            <a:pPr lvl="1"/>
            <a:r>
              <a:rPr lang="en-GB"/>
              <a:t>Second level</a:t>
            </a:r>
          </a:p>
          <a:p>
            <a:pPr lvl="2"/>
            <a:r>
              <a:rPr lang="en-GB"/>
              <a:t>Third level</a:t>
            </a:r>
          </a:p>
          <a:p>
            <a:pPr lvl="3"/>
            <a:r>
              <a:rPr lang="en-GB"/>
              <a:t>Fourth level</a:t>
            </a:r>
          </a:p>
          <a:p>
            <a:pPr lvl="4"/>
            <a:r>
              <a:rPr lang="en-GB"/>
              <a:t>Fifth level</a:t>
            </a:r>
            <a:endParaRPr lang="fi-FI"/>
          </a:p>
        </p:txBody>
      </p:sp>
      <p:sp>
        <p:nvSpPr>
          <p:cNvPr id="4" name="Otsikko 3">
            <a:extLst>
              <a:ext uri="{FF2B5EF4-FFF2-40B4-BE49-F238E27FC236}">
                <a16:creationId xmlns:a16="http://schemas.microsoft.com/office/drawing/2014/main" id="{587E3A4C-54E7-4182-8680-0F8655812718}"/>
              </a:ext>
            </a:extLst>
          </p:cNvPr>
          <p:cNvSpPr>
            <a:spLocks noGrp="1"/>
          </p:cNvSpPr>
          <p:nvPr>
            <p:ph type="title" hasCustomPrompt="1"/>
          </p:nvPr>
        </p:nvSpPr>
        <p:spPr>
          <a:xfrm>
            <a:off x="5077491" y="470390"/>
            <a:ext cx="6482227" cy="1119501"/>
          </a:xfrm>
        </p:spPr>
        <p:txBody>
          <a:bodyPr/>
          <a:lstStyle/>
          <a:p>
            <a:r>
              <a:rPr lang="fi-FI" noProof="0"/>
              <a:t>Tekstisivu isolla </a:t>
            </a:r>
            <a:br>
              <a:rPr lang="fi-FI" noProof="0"/>
            </a:br>
            <a:r>
              <a:rPr lang="fi-FI" noProof="0"/>
              <a:t>kaarevalla kuvalla</a:t>
            </a:r>
            <a:endParaRPr lang="fi-FI"/>
          </a:p>
        </p:txBody>
      </p:sp>
      <p:sp>
        <p:nvSpPr>
          <p:cNvPr id="11" name="Kuvan paikkamerkki 2">
            <a:extLst>
              <a:ext uri="{FF2B5EF4-FFF2-40B4-BE49-F238E27FC236}">
                <a16:creationId xmlns:a16="http://schemas.microsoft.com/office/drawing/2014/main" id="{FFA32AF2-F2A2-4E4F-9C2B-365AAAFFC21A}"/>
              </a:ext>
              <a:ext uri="{C183D7F6-B498-43B3-948B-1728B52AA6E4}">
                <adec:decorative xmlns:adec="http://schemas.microsoft.com/office/drawing/2017/decorative" val="1"/>
              </a:ext>
            </a:extLst>
          </p:cNvPr>
          <p:cNvSpPr>
            <a:spLocks noGrp="1" noChangeAspect="1"/>
          </p:cNvSpPr>
          <p:nvPr>
            <p:ph type="pic" idx="14" hasCustomPrompt="1"/>
          </p:nvPr>
        </p:nvSpPr>
        <p:spPr>
          <a:xfrm>
            <a:off x="179999" y="180000"/>
            <a:ext cx="4420767" cy="6498000"/>
          </a:xfrm>
          <a:custGeom>
            <a:avLst/>
            <a:gdLst>
              <a:gd name="connsiteX0" fmla="*/ 0 w 4430891"/>
              <a:gd name="connsiteY0" fmla="*/ 0 h 6488358"/>
              <a:gd name="connsiteX1" fmla="*/ 4430891 w 4430891"/>
              <a:gd name="connsiteY1" fmla="*/ 0 h 6488358"/>
              <a:gd name="connsiteX2" fmla="*/ 4430891 w 4430891"/>
              <a:gd name="connsiteY2" fmla="*/ 6488358 h 6488358"/>
              <a:gd name="connsiteX3" fmla="*/ 0 w 4430891"/>
              <a:gd name="connsiteY3" fmla="*/ 6488358 h 6488358"/>
              <a:gd name="connsiteX4" fmla="*/ 0 w 4430891"/>
              <a:gd name="connsiteY4" fmla="*/ 0 h 6488358"/>
              <a:gd name="connsiteX0" fmla="*/ 0 w 4430891"/>
              <a:gd name="connsiteY0" fmla="*/ 2986 h 6491344"/>
              <a:gd name="connsiteX1" fmla="*/ 2727596 w 4430891"/>
              <a:gd name="connsiteY1" fmla="*/ 0 h 6491344"/>
              <a:gd name="connsiteX2" fmla="*/ 4430891 w 4430891"/>
              <a:gd name="connsiteY2" fmla="*/ 2986 h 6491344"/>
              <a:gd name="connsiteX3" fmla="*/ 4430891 w 4430891"/>
              <a:gd name="connsiteY3" fmla="*/ 6491344 h 6491344"/>
              <a:gd name="connsiteX4" fmla="*/ 0 w 4430891"/>
              <a:gd name="connsiteY4" fmla="*/ 6491344 h 6491344"/>
              <a:gd name="connsiteX5" fmla="*/ 0 w 4430891"/>
              <a:gd name="connsiteY5" fmla="*/ 2986 h 6491344"/>
              <a:gd name="connsiteX0" fmla="*/ 0 w 4831678"/>
              <a:gd name="connsiteY0" fmla="*/ 481615 h 6969973"/>
              <a:gd name="connsiteX1" fmla="*/ 2727596 w 4831678"/>
              <a:gd name="connsiteY1" fmla="*/ 478629 h 6969973"/>
              <a:gd name="connsiteX2" fmla="*/ 4430891 w 4831678"/>
              <a:gd name="connsiteY2" fmla="*/ 481615 h 6969973"/>
              <a:gd name="connsiteX3" fmla="*/ 4430891 w 4831678"/>
              <a:gd name="connsiteY3" fmla="*/ 6969973 h 6969973"/>
              <a:gd name="connsiteX4" fmla="*/ 0 w 4831678"/>
              <a:gd name="connsiteY4" fmla="*/ 6969973 h 6969973"/>
              <a:gd name="connsiteX5" fmla="*/ 0 w 4831678"/>
              <a:gd name="connsiteY5" fmla="*/ 481615 h 6969973"/>
              <a:gd name="connsiteX0" fmla="*/ 0 w 4706556"/>
              <a:gd name="connsiteY0" fmla="*/ 2986 h 6491344"/>
              <a:gd name="connsiteX1" fmla="*/ 2727596 w 4706556"/>
              <a:gd name="connsiteY1" fmla="*/ 0 h 6491344"/>
              <a:gd name="connsiteX2" fmla="*/ 3937832 w 4706556"/>
              <a:gd name="connsiteY2" fmla="*/ 2217269 h 6491344"/>
              <a:gd name="connsiteX3" fmla="*/ 4430891 w 4706556"/>
              <a:gd name="connsiteY3" fmla="*/ 6491344 h 6491344"/>
              <a:gd name="connsiteX4" fmla="*/ 0 w 4706556"/>
              <a:gd name="connsiteY4" fmla="*/ 6491344 h 6491344"/>
              <a:gd name="connsiteX5" fmla="*/ 0 w 4706556"/>
              <a:gd name="connsiteY5" fmla="*/ 2986 h 6491344"/>
              <a:gd name="connsiteX0" fmla="*/ 0 w 4713104"/>
              <a:gd name="connsiteY0" fmla="*/ 2986 h 6491344"/>
              <a:gd name="connsiteX1" fmla="*/ 2727596 w 4713104"/>
              <a:gd name="connsiteY1" fmla="*/ 0 h 6491344"/>
              <a:gd name="connsiteX2" fmla="*/ 3937832 w 4713104"/>
              <a:gd name="connsiteY2" fmla="*/ 2217269 h 6491344"/>
              <a:gd name="connsiteX3" fmla="*/ 4430891 w 4713104"/>
              <a:gd name="connsiteY3" fmla="*/ 6491344 h 6491344"/>
              <a:gd name="connsiteX4" fmla="*/ 0 w 4713104"/>
              <a:gd name="connsiteY4" fmla="*/ 6491344 h 6491344"/>
              <a:gd name="connsiteX5" fmla="*/ 0 w 4713104"/>
              <a:gd name="connsiteY5" fmla="*/ 2986 h 6491344"/>
              <a:gd name="connsiteX0" fmla="*/ 0 w 4713104"/>
              <a:gd name="connsiteY0" fmla="*/ 2986 h 6491344"/>
              <a:gd name="connsiteX1" fmla="*/ 2727596 w 4713104"/>
              <a:gd name="connsiteY1" fmla="*/ 0 h 6491344"/>
              <a:gd name="connsiteX2" fmla="*/ 3937832 w 4713104"/>
              <a:gd name="connsiteY2" fmla="*/ 2217269 h 6491344"/>
              <a:gd name="connsiteX3" fmla="*/ 4430891 w 4713104"/>
              <a:gd name="connsiteY3" fmla="*/ 6491344 h 6491344"/>
              <a:gd name="connsiteX4" fmla="*/ 0 w 4713104"/>
              <a:gd name="connsiteY4" fmla="*/ 6491344 h 6491344"/>
              <a:gd name="connsiteX5" fmla="*/ 0 w 4713104"/>
              <a:gd name="connsiteY5" fmla="*/ 2986 h 6491344"/>
              <a:gd name="connsiteX0" fmla="*/ 0 w 4431482"/>
              <a:gd name="connsiteY0" fmla="*/ 2986 h 6491344"/>
              <a:gd name="connsiteX1" fmla="*/ 2727596 w 4431482"/>
              <a:gd name="connsiteY1" fmla="*/ 0 h 6491344"/>
              <a:gd name="connsiteX2" fmla="*/ 3937832 w 4431482"/>
              <a:gd name="connsiteY2" fmla="*/ 2217269 h 6491344"/>
              <a:gd name="connsiteX3" fmla="*/ 4430891 w 4431482"/>
              <a:gd name="connsiteY3" fmla="*/ 6491344 h 6491344"/>
              <a:gd name="connsiteX4" fmla="*/ 0 w 4431482"/>
              <a:gd name="connsiteY4" fmla="*/ 6491344 h 6491344"/>
              <a:gd name="connsiteX5" fmla="*/ 0 w 4431482"/>
              <a:gd name="connsiteY5" fmla="*/ 2986 h 6491344"/>
              <a:gd name="connsiteX0" fmla="*/ 0 w 4431482"/>
              <a:gd name="connsiteY0" fmla="*/ 2986 h 6491344"/>
              <a:gd name="connsiteX1" fmla="*/ 2727596 w 4431482"/>
              <a:gd name="connsiteY1" fmla="*/ 0 h 6491344"/>
              <a:gd name="connsiteX2" fmla="*/ 3937832 w 4431482"/>
              <a:gd name="connsiteY2" fmla="*/ 2217269 h 6491344"/>
              <a:gd name="connsiteX3" fmla="*/ 4430891 w 4431482"/>
              <a:gd name="connsiteY3" fmla="*/ 6491344 h 6491344"/>
              <a:gd name="connsiteX4" fmla="*/ 0 w 4431482"/>
              <a:gd name="connsiteY4" fmla="*/ 6491344 h 6491344"/>
              <a:gd name="connsiteX5" fmla="*/ 0 w 4431482"/>
              <a:gd name="connsiteY5" fmla="*/ 2986 h 64913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31482" h="6491344">
                <a:moveTo>
                  <a:pt x="0" y="2986"/>
                </a:moveTo>
                <a:lnTo>
                  <a:pt x="2727596" y="0"/>
                </a:lnTo>
                <a:cubicBezTo>
                  <a:pt x="3107490" y="349624"/>
                  <a:pt x="3613608" y="1148825"/>
                  <a:pt x="3937832" y="2217269"/>
                </a:cubicBezTo>
                <a:cubicBezTo>
                  <a:pt x="4262056" y="3285713"/>
                  <a:pt x="4443231" y="4809316"/>
                  <a:pt x="4430891" y="6491344"/>
                </a:cubicBezTo>
                <a:lnTo>
                  <a:pt x="0" y="6491344"/>
                </a:lnTo>
                <a:lnTo>
                  <a:pt x="0" y="2986"/>
                </a:lnTo>
                <a:close/>
              </a:path>
            </a:pathLst>
          </a:custGeom>
          <a:solidFill>
            <a:schemeClr val="bg1">
              <a:lumMod val="95000"/>
            </a:schemeClr>
          </a:solidFill>
        </p:spPr>
        <p:txBody>
          <a:bodyPr anchor="ctr" anchorCtr="0"/>
          <a:lstStyle>
            <a:lvl1pPr marL="0" indent="0" algn="ctr">
              <a:spcBef>
                <a:spcPts val="0"/>
              </a:spcBef>
              <a:buNone/>
              <a:defRPr sz="1600" b="0" i="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ctr" defTabSz="914400" rtl="0" eaLnBrk="1" fontAlgn="auto" latinLnBrk="0" hangingPunct="1">
              <a:lnSpc>
                <a:spcPct val="100000"/>
              </a:lnSpc>
              <a:spcBef>
                <a:spcPts val="1000"/>
              </a:spcBef>
              <a:spcAft>
                <a:spcPts val="0"/>
              </a:spcAft>
              <a:buClr>
                <a:schemeClr val="tx2"/>
              </a:buClr>
              <a:buSzTx/>
              <a:buFont typeface="Arial" panose="020B0604020202020204" pitchFamily="34" charset="0"/>
              <a:buNone/>
              <a:tabLst/>
              <a:defRPr/>
            </a:pPr>
            <a:r>
              <a:rPr lang="fi-FI"/>
              <a:t>Lisää kuva napsauttamalla kuvaketta</a:t>
            </a:r>
            <a:br>
              <a:rPr lang="fi-FI"/>
            </a:br>
            <a:r>
              <a:rPr lang="fi-FI"/>
              <a:t>tai valitsemalla </a:t>
            </a:r>
            <a:r>
              <a:rPr lang="fi-FI" err="1"/>
              <a:t>Kameleonin</a:t>
            </a:r>
            <a:r>
              <a:rPr lang="fi-FI"/>
              <a:t> Kuvagalleriasta</a:t>
            </a:r>
            <a:br>
              <a:rPr lang="fi-FI"/>
            </a:br>
            <a:br>
              <a:rPr lang="fi-FI"/>
            </a:br>
            <a:r>
              <a:rPr lang="fi-FI"/>
              <a:t>Voit vaihtaa kuvan Kuvagalleriasta</a:t>
            </a:r>
            <a:br>
              <a:rPr lang="fi-FI"/>
            </a:br>
            <a:r>
              <a:rPr lang="fi-FI"/>
              <a:t>tai poistamalla kuvan ja lisäämällä uuden kuvan napsauttamalla kuvaketta</a:t>
            </a:r>
          </a:p>
        </p:txBody>
      </p:sp>
    </p:spTree>
    <p:extLst>
      <p:ext uri="{BB962C8B-B14F-4D97-AF65-F5344CB8AC3E}">
        <p14:creationId xmlns:p14="http://schemas.microsoft.com/office/powerpoint/2010/main" val="291083251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matchingName="Osan ylätunniste" preserve="1" userDrawn="1">
  <p:cSld name="subtitle_1">
    <p:spTree>
      <p:nvGrpSpPr>
        <p:cNvPr id="1" name=""/>
        <p:cNvGrpSpPr/>
        <p:nvPr/>
      </p:nvGrpSpPr>
      <p:grpSpPr>
        <a:xfrm>
          <a:off x="0" y="0"/>
          <a:ext cx="0" cy="0"/>
          <a:chOff x="0" y="0"/>
          <a:chExt cx="0" cy="0"/>
        </a:xfrm>
      </p:grpSpPr>
      <p:sp>
        <p:nvSpPr>
          <p:cNvPr id="7" name="Freeform 7">
            <a:extLst>
              <a:ext uri="{FF2B5EF4-FFF2-40B4-BE49-F238E27FC236}">
                <a16:creationId xmlns:a16="http://schemas.microsoft.com/office/drawing/2014/main" id="{FCE9B700-78CD-4A46-8766-AF0BB370CAA7}"/>
              </a:ext>
              <a:ext uri="{C183D7F6-B498-43B3-948B-1728B52AA6E4}">
                <adec:decorative xmlns:adec="http://schemas.microsoft.com/office/drawing/2017/decorative" val="1"/>
              </a:ext>
            </a:extLst>
          </p:cNvPr>
          <p:cNvSpPr>
            <a:spLocks/>
          </p:cNvSpPr>
          <p:nvPr userDrawn="1"/>
        </p:nvSpPr>
        <p:spPr bwMode="auto">
          <a:xfrm>
            <a:off x="178633" y="4020341"/>
            <a:ext cx="11832392" cy="2666209"/>
          </a:xfrm>
          <a:custGeom>
            <a:avLst/>
            <a:gdLst>
              <a:gd name="T0" fmla="*/ 0 w 32870"/>
              <a:gd name="T1" fmla="*/ 2673 h 7243"/>
              <a:gd name="T2" fmla="*/ 0 w 32870"/>
              <a:gd name="T3" fmla="*/ 7243 h 7243"/>
              <a:gd name="T4" fmla="*/ 19357 w 32870"/>
              <a:gd name="T5" fmla="*/ 7227 h 7243"/>
              <a:gd name="T6" fmla="*/ 32870 w 32870"/>
              <a:gd name="T7" fmla="*/ 5129 h 7243"/>
              <a:gd name="T8" fmla="*/ 32870 w 32870"/>
              <a:gd name="T9" fmla="*/ 0 h 7243"/>
              <a:gd name="T10" fmla="*/ 18713 w 32870"/>
              <a:gd name="T11" fmla="*/ 2667 h 7243"/>
              <a:gd name="T12" fmla="*/ 0 w 32870"/>
              <a:gd name="T13" fmla="*/ 2673 h 7243"/>
              <a:gd name="connsiteX0" fmla="*/ 0 w 10000"/>
              <a:gd name="connsiteY0" fmla="*/ 3690 h 10000"/>
              <a:gd name="connsiteX1" fmla="*/ 0 w 10000"/>
              <a:gd name="connsiteY1" fmla="*/ 10000 h 10000"/>
              <a:gd name="connsiteX2" fmla="*/ 5889 w 10000"/>
              <a:gd name="connsiteY2" fmla="*/ 9978 h 10000"/>
              <a:gd name="connsiteX3" fmla="*/ 10000 w 10000"/>
              <a:gd name="connsiteY3" fmla="*/ 7081 h 10000"/>
              <a:gd name="connsiteX4" fmla="*/ 10000 w 10000"/>
              <a:gd name="connsiteY4" fmla="*/ 0 h 10000"/>
              <a:gd name="connsiteX5" fmla="*/ 5697 w 10000"/>
              <a:gd name="connsiteY5" fmla="*/ 3613 h 10000"/>
              <a:gd name="connsiteX6" fmla="*/ 0 w 10000"/>
              <a:gd name="connsiteY6" fmla="*/ 3690 h 10000"/>
              <a:gd name="connsiteX0" fmla="*/ 0 w 10000"/>
              <a:gd name="connsiteY0" fmla="*/ 3690 h 10000"/>
              <a:gd name="connsiteX1" fmla="*/ 0 w 10000"/>
              <a:gd name="connsiteY1" fmla="*/ 10000 h 10000"/>
              <a:gd name="connsiteX2" fmla="*/ 5889 w 10000"/>
              <a:gd name="connsiteY2" fmla="*/ 9978 h 10000"/>
              <a:gd name="connsiteX3" fmla="*/ 10000 w 10000"/>
              <a:gd name="connsiteY3" fmla="*/ 7081 h 10000"/>
              <a:gd name="connsiteX4" fmla="*/ 10000 w 10000"/>
              <a:gd name="connsiteY4" fmla="*/ 0 h 10000"/>
              <a:gd name="connsiteX5" fmla="*/ 5697 w 10000"/>
              <a:gd name="connsiteY5" fmla="*/ 3613 h 10000"/>
              <a:gd name="connsiteX6" fmla="*/ 0 w 10000"/>
              <a:gd name="connsiteY6" fmla="*/ 3690 h 10000"/>
              <a:gd name="connsiteX0" fmla="*/ 0 w 10000"/>
              <a:gd name="connsiteY0" fmla="*/ 3690 h 10000"/>
              <a:gd name="connsiteX1" fmla="*/ 0 w 10000"/>
              <a:gd name="connsiteY1" fmla="*/ 10000 h 10000"/>
              <a:gd name="connsiteX2" fmla="*/ 5889 w 10000"/>
              <a:gd name="connsiteY2" fmla="*/ 9978 h 10000"/>
              <a:gd name="connsiteX3" fmla="*/ 10000 w 10000"/>
              <a:gd name="connsiteY3" fmla="*/ 7081 h 10000"/>
              <a:gd name="connsiteX4" fmla="*/ 10000 w 10000"/>
              <a:gd name="connsiteY4" fmla="*/ 0 h 10000"/>
              <a:gd name="connsiteX5" fmla="*/ 5697 w 10000"/>
              <a:gd name="connsiteY5" fmla="*/ 3613 h 10000"/>
              <a:gd name="connsiteX6" fmla="*/ 0 w 10000"/>
              <a:gd name="connsiteY6" fmla="*/ 3690 h 10000"/>
              <a:gd name="connsiteX0" fmla="*/ 0 w 10000"/>
              <a:gd name="connsiteY0" fmla="*/ 3690 h 10000"/>
              <a:gd name="connsiteX1" fmla="*/ 0 w 10000"/>
              <a:gd name="connsiteY1" fmla="*/ 10000 h 10000"/>
              <a:gd name="connsiteX2" fmla="*/ 5889 w 10000"/>
              <a:gd name="connsiteY2" fmla="*/ 9978 h 10000"/>
              <a:gd name="connsiteX3" fmla="*/ 10000 w 10000"/>
              <a:gd name="connsiteY3" fmla="*/ 7081 h 10000"/>
              <a:gd name="connsiteX4" fmla="*/ 10000 w 10000"/>
              <a:gd name="connsiteY4" fmla="*/ 0 h 10000"/>
              <a:gd name="connsiteX5" fmla="*/ 5697 w 10000"/>
              <a:gd name="connsiteY5" fmla="*/ 3613 h 10000"/>
              <a:gd name="connsiteX6" fmla="*/ 0 w 10000"/>
              <a:gd name="connsiteY6" fmla="*/ 369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000" h="10000">
                <a:moveTo>
                  <a:pt x="0" y="3690"/>
                </a:moveTo>
                <a:lnTo>
                  <a:pt x="0" y="10000"/>
                </a:lnTo>
                <a:lnTo>
                  <a:pt x="5889" y="9978"/>
                </a:lnTo>
                <a:cubicBezTo>
                  <a:pt x="7711" y="9924"/>
                  <a:pt x="9045" y="8853"/>
                  <a:pt x="10000" y="7081"/>
                </a:cubicBezTo>
                <a:lnTo>
                  <a:pt x="10000" y="0"/>
                </a:lnTo>
                <a:cubicBezTo>
                  <a:pt x="8680" y="2670"/>
                  <a:pt x="6906" y="3414"/>
                  <a:pt x="5697" y="3613"/>
                </a:cubicBezTo>
                <a:lnTo>
                  <a:pt x="0" y="3690"/>
                </a:lnTo>
                <a:close/>
              </a:path>
            </a:pathLst>
          </a:custGeom>
          <a:solidFill>
            <a:srgbClr val="5770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6" name="Freeform 6">
            <a:extLst>
              <a:ext uri="{FF2B5EF4-FFF2-40B4-BE49-F238E27FC236}">
                <a16:creationId xmlns:a16="http://schemas.microsoft.com/office/drawing/2014/main" id="{66D37437-23D8-4818-9C76-1C816B5145AB}"/>
              </a:ext>
              <a:ext uri="{C183D7F6-B498-43B3-948B-1728B52AA6E4}">
                <adec:decorative xmlns:adec="http://schemas.microsoft.com/office/drawing/2017/decorative" val="1"/>
              </a:ext>
            </a:extLst>
          </p:cNvPr>
          <p:cNvSpPr>
            <a:spLocks/>
          </p:cNvSpPr>
          <p:nvPr userDrawn="1"/>
        </p:nvSpPr>
        <p:spPr bwMode="auto">
          <a:xfrm>
            <a:off x="178633" y="180000"/>
            <a:ext cx="11832392" cy="4856905"/>
          </a:xfrm>
          <a:custGeom>
            <a:avLst/>
            <a:gdLst>
              <a:gd name="T0" fmla="*/ 0 w 32870"/>
              <a:gd name="T1" fmla="*/ 0 h 13403"/>
              <a:gd name="T2" fmla="*/ 0 w 32870"/>
              <a:gd name="T3" fmla="*/ 13403 h 13403"/>
              <a:gd name="T4" fmla="*/ 18713 w 32870"/>
              <a:gd name="T5" fmla="*/ 13397 h 13403"/>
              <a:gd name="T6" fmla="*/ 32870 w 32870"/>
              <a:gd name="T7" fmla="*/ 10730 h 13403"/>
              <a:gd name="T8" fmla="*/ 32870 w 32870"/>
              <a:gd name="T9" fmla="*/ 0 h 13403"/>
              <a:gd name="T10" fmla="*/ 0 w 32870"/>
              <a:gd name="T11" fmla="*/ 0 h 13403"/>
            </a:gdLst>
            <a:ahLst/>
            <a:cxnLst>
              <a:cxn ang="0">
                <a:pos x="T0" y="T1"/>
              </a:cxn>
              <a:cxn ang="0">
                <a:pos x="T2" y="T3"/>
              </a:cxn>
              <a:cxn ang="0">
                <a:pos x="T4" y="T5"/>
              </a:cxn>
              <a:cxn ang="0">
                <a:pos x="T6" y="T7"/>
              </a:cxn>
              <a:cxn ang="0">
                <a:pos x="T8" y="T9"/>
              </a:cxn>
              <a:cxn ang="0">
                <a:pos x="T10" y="T11"/>
              </a:cxn>
            </a:cxnLst>
            <a:rect l="0" t="0" r="r" b="b"/>
            <a:pathLst>
              <a:path w="32870" h="13403">
                <a:moveTo>
                  <a:pt x="0" y="0"/>
                </a:moveTo>
                <a:lnTo>
                  <a:pt x="0" y="13403"/>
                </a:lnTo>
                <a:cubicBezTo>
                  <a:pt x="9000" y="13399"/>
                  <a:pt x="17833" y="13396"/>
                  <a:pt x="18713" y="13397"/>
                </a:cubicBezTo>
                <a:cubicBezTo>
                  <a:pt x="22399" y="13403"/>
                  <a:pt x="28631" y="13027"/>
                  <a:pt x="32870" y="10730"/>
                </a:cubicBezTo>
                <a:lnTo>
                  <a:pt x="32870" y="0"/>
                </a:lnTo>
                <a:lnTo>
                  <a:pt x="0" y="0"/>
                </a:lnTo>
                <a:close/>
              </a:path>
            </a:pathLst>
          </a:custGeom>
          <a:solidFill>
            <a:srgbClr val="0038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 name="Otsikko 1">
            <a:extLst>
              <a:ext uri="{FF2B5EF4-FFF2-40B4-BE49-F238E27FC236}">
                <a16:creationId xmlns:a16="http://schemas.microsoft.com/office/drawing/2014/main" id="{47F72F94-0DE4-46B2-BC4B-03DD33656CF4}"/>
              </a:ext>
            </a:extLst>
          </p:cNvPr>
          <p:cNvSpPr>
            <a:spLocks noGrp="1"/>
          </p:cNvSpPr>
          <p:nvPr>
            <p:ph type="title" hasCustomPrompt="1"/>
          </p:nvPr>
        </p:nvSpPr>
        <p:spPr>
          <a:xfrm>
            <a:off x="1062318" y="1519434"/>
            <a:ext cx="7523132" cy="1980640"/>
          </a:xfrm>
        </p:spPr>
        <p:txBody>
          <a:bodyPr anchor="ctr" anchorCtr="0"/>
          <a:lstStyle>
            <a:lvl1pPr>
              <a:lnSpc>
                <a:spcPct val="95000"/>
              </a:lnSpc>
              <a:defRPr sz="4000">
                <a:solidFill>
                  <a:schemeClr val="bg1"/>
                </a:solidFill>
              </a:defRPr>
            </a:lvl1pPr>
          </a:lstStyle>
          <a:p>
            <a:r>
              <a:rPr lang="fi-FI"/>
              <a:t>Väliotsikkosivu </a:t>
            </a:r>
            <a:br>
              <a:rPr lang="fi-FI"/>
            </a:br>
            <a:r>
              <a:rPr lang="fi-FI"/>
              <a:t>esityksen jäsentämiseen </a:t>
            </a:r>
            <a:br>
              <a:rPr lang="fi-FI"/>
            </a:br>
            <a:r>
              <a:rPr lang="fi-FI" err="1"/>
              <a:t>max</a:t>
            </a:r>
            <a:r>
              <a:rPr lang="fi-FI"/>
              <a:t>. 3 riviä</a:t>
            </a:r>
          </a:p>
        </p:txBody>
      </p:sp>
    </p:spTree>
    <p:extLst>
      <p:ext uri="{BB962C8B-B14F-4D97-AF65-F5344CB8AC3E}">
        <p14:creationId xmlns:p14="http://schemas.microsoft.com/office/powerpoint/2010/main" val="411694190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matchingName="Osan ylätunniste 2" preserve="1" userDrawn="1">
  <p:cSld name="subtitle_2">
    <p:spTree>
      <p:nvGrpSpPr>
        <p:cNvPr id="1" name=""/>
        <p:cNvGrpSpPr/>
        <p:nvPr/>
      </p:nvGrpSpPr>
      <p:grpSpPr>
        <a:xfrm>
          <a:off x="0" y="0"/>
          <a:ext cx="0" cy="0"/>
          <a:chOff x="0" y="0"/>
          <a:chExt cx="0" cy="0"/>
        </a:xfrm>
      </p:grpSpPr>
      <p:sp>
        <p:nvSpPr>
          <p:cNvPr id="7" name="Freeform 7">
            <a:extLst>
              <a:ext uri="{FF2B5EF4-FFF2-40B4-BE49-F238E27FC236}">
                <a16:creationId xmlns:a16="http://schemas.microsoft.com/office/drawing/2014/main" id="{FCE9B700-78CD-4A46-8766-AF0BB370CAA7}"/>
              </a:ext>
              <a:ext uri="{C183D7F6-B498-43B3-948B-1728B52AA6E4}">
                <adec:decorative xmlns:adec="http://schemas.microsoft.com/office/drawing/2017/decorative" val="1"/>
              </a:ext>
            </a:extLst>
          </p:cNvPr>
          <p:cNvSpPr>
            <a:spLocks/>
          </p:cNvSpPr>
          <p:nvPr userDrawn="1"/>
        </p:nvSpPr>
        <p:spPr bwMode="auto">
          <a:xfrm>
            <a:off x="178632" y="4020341"/>
            <a:ext cx="11834341" cy="2666209"/>
          </a:xfrm>
          <a:custGeom>
            <a:avLst/>
            <a:gdLst>
              <a:gd name="T0" fmla="*/ 0 w 32870"/>
              <a:gd name="T1" fmla="*/ 2673 h 7243"/>
              <a:gd name="T2" fmla="*/ 0 w 32870"/>
              <a:gd name="T3" fmla="*/ 7243 h 7243"/>
              <a:gd name="T4" fmla="*/ 19357 w 32870"/>
              <a:gd name="T5" fmla="*/ 7227 h 7243"/>
              <a:gd name="T6" fmla="*/ 32870 w 32870"/>
              <a:gd name="T7" fmla="*/ 5129 h 7243"/>
              <a:gd name="T8" fmla="*/ 32870 w 32870"/>
              <a:gd name="T9" fmla="*/ 0 h 7243"/>
              <a:gd name="T10" fmla="*/ 18713 w 32870"/>
              <a:gd name="T11" fmla="*/ 2667 h 7243"/>
              <a:gd name="T12" fmla="*/ 0 w 32870"/>
              <a:gd name="T13" fmla="*/ 2673 h 7243"/>
              <a:gd name="connsiteX0" fmla="*/ 0 w 10000"/>
              <a:gd name="connsiteY0" fmla="*/ 3690 h 10000"/>
              <a:gd name="connsiteX1" fmla="*/ 0 w 10000"/>
              <a:gd name="connsiteY1" fmla="*/ 10000 h 10000"/>
              <a:gd name="connsiteX2" fmla="*/ 5889 w 10000"/>
              <a:gd name="connsiteY2" fmla="*/ 9978 h 10000"/>
              <a:gd name="connsiteX3" fmla="*/ 10000 w 10000"/>
              <a:gd name="connsiteY3" fmla="*/ 7081 h 10000"/>
              <a:gd name="connsiteX4" fmla="*/ 10000 w 10000"/>
              <a:gd name="connsiteY4" fmla="*/ 0 h 10000"/>
              <a:gd name="connsiteX5" fmla="*/ 5697 w 10000"/>
              <a:gd name="connsiteY5" fmla="*/ 3613 h 10000"/>
              <a:gd name="connsiteX6" fmla="*/ 0 w 10000"/>
              <a:gd name="connsiteY6" fmla="*/ 3690 h 10000"/>
              <a:gd name="connsiteX0" fmla="*/ 0 w 10000"/>
              <a:gd name="connsiteY0" fmla="*/ 3690 h 10000"/>
              <a:gd name="connsiteX1" fmla="*/ 0 w 10000"/>
              <a:gd name="connsiteY1" fmla="*/ 10000 h 10000"/>
              <a:gd name="connsiteX2" fmla="*/ 5889 w 10000"/>
              <a:gd name="connsiteY2" fmla="*/ 9978 h 10000"/>
              <a:gd name="connsiteX3" fmla="*/ 10000 w 10000"/>
              <a:gd name="connsiteY3" fmla="*/ 7081 h 10000"/>
              <a:gd name="connsiteX4" fmla="*/ 10000 w 10000"/>
              <a:gd name="connsiteY4" fmla="*/ 0 h 10000"/>
              <a:gd name="connsiteX5" fmla="*/ 5697 w 10000"/>
              <a:gd name="connsiteY5" fmla="*/ 3613 h 10000"/>
              <a:gd name="connsiteX6" fmla="*/ 0 w 10000"/>
              <a:gd name="connsiteY6" fmla="*/ 3690 h 10000"/>
              <a:gd name="connsiteX0" fmla="*/ 0 w 10000"/>
              <a:gd name="connsiteY0" fmla="*/ 3690 h 10000"/>
              <a:gd name="connsiteX1" fmla="*/ 0 w 10000"/>
              <a:gd name="connsiteY1" fmla="*/ 10000 h 10000"/>
              <a:gd name="connsiteX2" fmla="*/ 5889 w 10000"/>
              <a:gd name="connsiteY2" fmla="*/ 9978 h 10000"/>
              <a:gd name="connsiteX3" fmla="*/ 10000 w 10000"/>
              <a:gd name="connsiteY3" fmla="*/ 7081 h 10000"/>
              <a:gd name="connsiteX4" fmla="*/ 10000 w 10000"/>
              <a:gd name="connsiteY4" fmla="*/ 0 h 10000"/>
              <a:gd name="connsiteX5" fmla="*/ 5697 w 10000"/>
              <a:gd name="connsiteY5" fmla="*/ 3613 h 10000"/>
              <a:gd name="connsiteX6" fmla="*/ 0 w 10000"/>
              <a:gd name="connsiteY6" fmla="*/ 3690 h 10000"/>
              <a:gd name="connsiteX0" fmla="*/ 0 w 10000"/>
              <a:gd name="connsiteY0" fmla="*/ 3690 h 10000"/>
              <a:gd name="connsiteX1" fmla="*/ 0 w 10000"/>
              <a:gd name="connsiteY1" fmla="*/ 10000 h 10000"/>
              <a:gd name="connsiteX2" fmla="*/ 5889 w 10000"/>
              <a:gd name="connsiteY2" fmla="*/ 9978 h 10000"/>
              <a:gd name="connsiteX3" fmla="*/ 10000 w 10000"/>
              <a:gd name="connsiteY3" fmla="*/ 7081 h 10000"/>
              <a:gd name="connsiteX4" fmla="*/ 10000 w 10000"/>
              <a:gd name="connsiteY4" fmla="*/ 0 h 10000"/>
              <a:gd name="connsiteX5" fmla="*/ 5697 w 10000"/>
              <a:gd name="connsiteY5" fmla="*/ 3613 h 10000"/>
              <a:gd name="connsiteX6" fmla="*/ 0 w 10000"/>
              <a:gd name="connsiteY6" fmla="*/ 369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000" h="10000">
                <a:moveTo>
                  <a:pt x="0" y="3690"/>
                </a:moveTo>
                <a:lnTo>
                  <a:pt x="0" y="10000"/>
                </a:lnTo>
                <a:lnTo>
                  <a:pt x="5889" y="9978"/>
                </a:lnTo>
                <a:cubicBezTo>
                  <a:pt x="7711" y="9924"/>
                  <a:pt x="9045" y="8853"/>
                  <a:pt x="10000" y="7081"/>
                </a:cubicBezTo>
                <a:lnTo>
                  <a:pt x="10000" y="0"/>
                </a:lnTo>
                <a:cubicBezTo>
                  <a:pt x="8680" y="2670"/>
                  <a:pt x="6906" y="3414"/>
                  <a:pt x="5697" y="3613"/>
                </a:cubicBezTo>
                <a:lnTo>
                  <a:pt x="0" y="3690"/>
                </a:lnTo>
                <a:close/>
              </a:path>
            </a:pathLst>
          </a:custGeom>
          <a:solidFill>
            <a:srgbClr val="B6BF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6" name="Freeform 6">
            <a:extLst>
              <a:ext uri="{FF2B5EF4-FFF2-40B4-BE49-F238E27FC236}">
                <a16:creationId xmlns:a16="http://schemas.microsoft.com/office/drawing/2014/main" id="{66D37437-23D8-4818-9C76-1C816B5145AB}"/>
              </a:ext>
              <a:ext uri="{C183D7F6-B498-43B3-948B-1728B52AA6E4}">
                <adec:decorative xmlns:adec="http://schemas.microsoft.com/office/drawing/2017/decorative" val="1"/>
              </a:ext>
            </a:extLst>
          </p:cNvPr>
          <p:cNvSpPr>
            <a:spLocks/>
          </p:cNvSpPr>
          <p:nvPr userDrawn="1"/>
        </p:nvSpPr>
        <p:spPr bwMode="auto">
          <a:xfrm>
            <a:off x="178632" y="180000"/>
            <a:ext cx="11834341" cy="4856905"/>
          </a:xfrm>
          <a:custGeom>
            <a:avLst/>
            <a:gdLst>
              <a:gd name="T0" fmla="*/ 0 w 32870"/>
              <a:gd name="T1" fmla="*/ 0 h 13403"/>
              <a:gd name="T2" fmla="*/ 0 w 32870"/>
              <a:gd name="T3" fmla="*/ 13403 h 13403"/>
              <a:gd name="T4" fmla="*/ 18713 w 32870"/>
              <a:gd name="T5" fmla="*/ 13397 h 13403"/>
              <a:gd name="T6" fmla="*/ 32870 w 32870"/>
              <a:gd name="T7" fmla="*/ 10730 h 13403"/>
              <a:gd name="T8" fmla="*/ 32870 w 32870"/>
              <a:gd name="T9" fmla="*/ 0 h 13403"/>
              <a:gd name="T10" fmla="*/ 0 w 32870"/>
              <a:gd name="T11" fmla="*/ 0 h 13403"/>
            </a:gdLst>
            <a:ahLst/>
            <a:cxnLst>
              <a:cxn ang="0">
                <a:pos x="T0" y="T1"/>
              </a:cxn>
              <a:cxn ang="0">
                <a:pos x="T2" y="T3"/>
              </a:cxn>
              <a:cxn ang="0">
                <a:pos x="T4" y="T5"/>
              </a:cxn>
              <a:cxn ang="0">
                <a:pos x="T6" y="T7"/>
              </a:cxn>
              <a:cxn ang="0">
                <a:pos x="T8" y="T9"/>
              </a:cxn>
              <a:cxn ang="0">
                <a:pos x="T10" y="T11"/>
              </a:cxn>
            </a:cxnLst>
            <a:rect l="0" t="0" r="r" b="b"/>
            <a:pathLst>
              <a:path w="32870" h="13403">
                <a:moveTo>
                  <a:pt x="0" y="0"/>
                </a:moveTo>
                <a:lnTo>
                  <a:pt x="0" y="13403"/>
                </a:lnTo>
                <a:cubicBezTo>
                  <a:pt x="9000" y="13399"/>
                  <a:pt x="17833" y="13396"/>
                  <a:pt x="18713" y="13397"/>
                </a:cubicBezTo>
                <a:cubicBezTo>
                  <a:pt x="22399" y="13403"/>
                  <a:pt x="28631" y="13027"/>
                  <a:pt x="32870" y="10730"/>
                </a:cubicBezTo>
                <a:lnTo>
                  <a:pt x="32870" y="0"/>
                </a:lnTo>
                <a:lnTo>
                  <a:pt x="0" y="0"/>
                </a:lnTo>
                <a:close/>
              </a:path>
            </a:pathLst>
          </a:custGeom>
          <a:solidFill>
            <a:srgbClr val="5A81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 name="Otsikko 1">
            <a:extLst>
              <a:ext uri="{FF2B5EF4-FFF2-40B4-BE49-F238E27FC236}">
                <a16:creationId xmlns:a16="http://schemas.microsoft.com/office/drawing/2014/main" id="{47F72F94-0DE4-46B2-BC4B-03DD33656CF4}"/>
              </a:ext>
            </a:extLst>
          </p:cNvPr>
          <p:cNvSpPr>
            <a:spLocks noGrp="1"/>
          </p:cNvSpPr>
          <p:nvPr>
            <p:ph type="title" hasCustomPrompt="1"/>
          </p:nvPr>
        </p:nvSpPr>
        <p:spPr>
          <a:xfrm>
            <a:off x="1062318" y="1519434"/>
            <a:ext cx="7523132" cy="1980640"/>
          </a:xfrm>
        </p:spPr>
        <p:txBody>
          <a:bodyPr anchor="ctr" anchorCtr="0"/>
          <a:lstStyle>
            <a:lvl1pPr>
              <a:lnSpc>
                <a:spcPct val="95000"/>
              </a:lnSpc>
              <a:defRPr sz="4000">
                <a:solidFill>
                  <a:schemeClr val="bg1"/>
                </a:solidFill>
              </a:defRPr>
            </a:lvl1pPr>
          </a:lstStyle>
          <a:p>
            <a:r>
              <a:rPr lang="fi-FI"/>
              <a:t>Väliotsikkosivu </a:t>
            </a:r>
            <a:br>
              <a:rPr lang="fi-FI"/>
            </a:br>
            <a:r>
              <a:rPr lang="fi-FI"/>
              <a:t>esityksen jäsentämiseen </a:t>
            </a:r>
            <a:br>
              <a:rPr lang="fi-FI"/>
            </a:br>
            <a:r>
              <a:rPr lang="fi-FI" err="1"/>
              <a:t>max</a:t>
            </a:r>
            <a:r>
              <a:rPr lang="fi-FI"/>
              <a:t>. 3 riviä</a:t>
            </a:r>
          </a:p>
        </p:txBody>
      </p:sp>
    </p:spTree>
    <p:extLst>
      <p:ext uri="{BB962C8B-B14F-4D97-AF65-F5344CB8AC3E}">
        <p14:creationId xmlns:p14="http://schemas.microsoft.com/office/powerpoint/2010/main" val="78377294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matchingName="Otsikkodia 2" type="title" preserve="1">
  <p:cSld name="title_2">
    <p:spTree>
      <p:nvGrpSpPr>
        <p:cNvPr id="1" name=""/>
        <p:cNvGrpSpPr/>
        <p:nvPr/>
      </p:nvGrpSpPr>
      <p:grpSpPr>
        <a:xfrm>
          <a:off x="0" y="0"/>
          <a:ext cx="0" cy="0"/>
          <a:chOff x="0" y="0"/>
          <a:chExt cx="0" cy="0"/>
        </a:xfrm>
      </p:grpSpPr>
      <p:sp>
        <p:nvSpPr>
          <p:cNvPr id="9" name="Freeform 12">
            <a:extLst>
              <a:ext uri="{FF2B5EF4-FFF2-40B4-BE49-F238E27FC236}">
                <a16:creationId xmlns:a16="http://schemas.microsoft.com/office/drawing/2014/main" id="{05F8CEAE-2B96-485D-B411-8B7C510B05C6}"/>
              </a:ext>
              <a:ext uri="{C183D7F6-B498-43B3-948B-1728B52AA6E4}">
                <adec:decorative xmlns:adec="http://schemas.microsoft.com/office/drawing/2017/decorative" val="1"/>
              </a:ext>
            </a:extLst>
          </p:cNvPr>
          <p:cNvSpPr>
            <a:spLocks/>
          </p:cNvSpPr>
          <p:nvPr userDrawn="1"/>
        </p:nvSpPr>
        <p:spPr bwMode="auto">
          <a:xfrm>
            <a:off x="178632" y="3939871"/>
            <a:ext cx="11834341" cy="2720456"/>
          </a:xfrm>
          <a:custGeom>
            <a:avLst/>
            <a:gdLst>
              <a:gd name="T0" fmla="*/ 0 w 32870"/>
              <a:gd name="T1" fmla="*/ 2226 h 7380"/>
              <a:gd name="T2" fmla="*/ 0 w 32870"/>
              <a:gd name="T3" fmla="*/ 7380 h 7380"/>
              <a:gd name="T4" fmla="*/ 14422 w 32870"/>
              <a:gd name="T5" fmla="*/ 4565 h 7380"/>
              <a:gd name="T6" fmla="*/ 32870 w 32870"/>
              <a:gd name="T7" fmla="*/ 4560 h 7380"/>
              <a:gd name="T8" fmla="*/ 32870 w 32870"/>
              <a:gd name="T9" fmla="*/ 0 h 7380"/>
              <a:gd name="T10" fmla="*/ 13779 w 32870"/>
              <a:gd name="T11" fmla="*/ 16 h 7380"/>
              <a:gd name="T12" fmla="*/ 0 w 32870"/>
              <a:gd name="T13" fmla="*/ 2226 h 7380"/>
            </a:gdLst>
            <a:ahLst/>
            <a:cxnLst>
              <a:cxn ang="0">
                <a:pos x="T0" y="T1"/>
              </a:cxn>
              <a:cxn ang="0">
                <a:pos x="T2" y="T3"/>
              </a:cxn>
              <a:cxn ang="0">
                <a:pos x="T4" y="T5"/>
              </a:cxn>
              <a:cxn ang="0">
                <a:pos x="T6" y="T7"/>
              </a:cxn>
              <a:cxn ang="0">
                <a:pos x="T8" y="T9"/>
              </a:cxn>
              <a:cxn ang="0">
                <a:pos x="T10" y="T11"/>
              </a:cxn>
              <a:cxn ang="0">
                <a:pos x="T12" y="T13"/>
              </a:cxn>
            </a:cxnLst>
            <a:rect l="0" t="0" r="r" b="b"/>
            <a:pathLst>
              <a:path w="32870" h="7380">
                <a:moveTo>
                  <a:pt x="0" y="2226"/>
                </a:moveTo>
                <a:lnTo>
                  <a:pt x="0" y="7380"/>
                </a:lnTo>
                <a:cubicBezTo>
                  <a:pt x="4241" y="4951"/>
                  <a:pt x="10659" y="4560"/>
                  <a:pt x="14422" y="4565"/>
                </a:cubicBezTo>
                <a:cubicBezTo>
                  <a:pt x="15294" y="4566"/>
                  <a:pt x="23963" y="4563"/>
                  <a:pt x="32870" y="4560"/>
                </a:cubicBezTo>
                <a:lnTo>
                  <a:pt x="32870" y="0"/>
                </a:lnTo>
                <a:cubicBezTo>
                  <a:pt x="23927" y="3"/>
                  <a:pt x="15112" y="8"/>
                  <a:pt x="13779" y="16"/>
                </a:cubicBezTo>
                <a:cubicBezTo>
                  <a:pt x="7620" y="56"/>
                  <a:pt x="3156" y="876"/>
                  <a:pt x="0" y="2226"/>
                </a:cubicBezTo>
                <a:close/>
              </a:path>
            </a:pathLst>
          </a:custGeom>
          <a:solidFill>
            <a:srgbClr val="5770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1" name="Freeform 13">
            <a:extLst>
              <a:ext uri="{FF2B5EF4-FFF2-40B4-BE49-F238E27FC236}">
                <a16:creationId xmlns:a16="http://schemas.microsoft.com/office/drawing/2014/main" id="{E1153FAC-44DF-431E-A26D-60482F426736}"/>
              </a:ext>
              <a:ext uri="{C183D7F6-B498-43B3-948B-1728B52AA6E4}">
                <adec:decorative xmlns:adec="http://schemas.microsoft.com/office/drawing/2017/decorative" val="1"/>
              </a:ext>
            </a:extLst>
          </p:cNvPr>
          <p:cNvSpPr>
            <a:spLocks/>
          </p:cNvSpPr>
          <p:nvPr userDrawn="1"/>
        </p:nvSpPr>
        <p:spPr bwMode="auto">
          <a:xfrm>
            <a:off x="178632" y="180000"/>
            <a:ext cx="11834341" cy="4632577"/>
          </a:xfrm>
          <a:custGeom>
            <a:avLst/>
            <a:gdLst>
              <a:gd name="T0" fmla="*/ 32870 w 32870"/>
              <a:gd name="T1" fmla="*/ 11160 h 12864"/>
              <a:gd name="T2" fmla="*/ 32870 w 32870"/>
              <a:gd name="T3" fmla="*/ 0 h 12864"/>
              <a:gd name="T4" fmla="*/ 11591 w 32870"/>
              <a:gd name="T5" fmla="*/ 0 h 12864"/>
              <a:gd name="T6" fmla="*/ 0 w 32870"/>
              <a:gd name="T7" fmla="*/ 4209 h 12864"/>
              <a:gd name="T8" fmla="*/ 0 w 32870"/>
              <a:gd name="T9" fmla="*/ 12864 h 12864"/>
              <a:gd name="T10" fmla="*/ 13779 w 32870"/>
              <a:gd name="T11" fmla="*/ 10654 h 12864"/>
              <a:gd name="T12" fmla="*/ 32870 w 32870"/>
              <a:gd name="T13" fmla="*/ 10638 h 12864"/>
              <a:gd name="T14" fmla="*/ 32870 w 32870"/>
              <a:gd name="T15" fmla="*/ 11160 h 1286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2870" h="12864">
                <a:moveTo>
                  <a:pt x="32870" y="11160"/>
                </a:moveTo>
                <a:lnTo>
                  <a:pt x="32870" y="0"/>
                </a:lnTo>
                <a:lnTo>
                  <a:pt x="11591" y="0"/>
                </a:lnTo>
                <a:cubicBezTo>
                  <a:pt x="10879" y="2578"/>
                  <a:pt x="7831" y="4511"/>
                  <a:pt x="0" y="4209"/>
                </a:cubicBezTo>
                <a:lnTo>
                  <a:pt x="0" y="12864"/>
                </a:lnTo>
                <a:cubicBezTo>
                  <a:pt x="3156" y="11514"/>
                  <a:pt x="7620" y="10694"/>
                  <a:pt x="13779" y="10654"/>
                </a:cubicBezTo>
                <a:cubicBezTo>
                  <a:pt x="15112" y="10646"/>
                  <a:pt x="23927" y="10641"/>
                  <a:pt x="32870" y="10638"/>
                </a:cubicBezTo>
                <a:lnTo>
                  <a:pt x="32870" y="11160"/>
                </a:lnTo>
                <a:close/>
              </a:path>
            </a:pathLst>
          </a:custGeom>
          <a:solidFill>
            <a:srgbClr val="0038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 name="Otsikko 1">
            <a:extLst>
              <a:ext uri="{FF2B5EF4-FFF2-40B4-BE49-F238E27FC236}">
                <a16:creationId xmlns:a16="http://schemas.microsoft.com/office/drawing/2014/main" id="{A64E3C18-FA14-4185-BE65-FDB45FD88D66}"/>
              </a:ext>
            </a:extLst>
          </p:cNvPr>
          <p:cNvSpPr>
            <a:spLocks noGrp="1"/>
          </p:cNvSpPr>
          <p:nvPr>
            <p:ph type="ctrTitle" hasCustomPrompt="1"/>
          </p:nvPr>
        </p:nvSpPr>
        <p:spPr>
          <a:xfrm>
            <a:off x="3012948" y="1720931"/>
            <a:ext cx="8193024" cy="1800000"/>
          </a:xfrm>
        </p:spPr>
        <p:txBody>
          <a:bodyPr anchor="ctr" anchorCtr="0"/>
          <a:lstStyle>
            <a:lvl1pPr algn="r">
              <a:lnSpc>
                <a:spcPct val="95000"/>
              </a:lnSpc>
              <a:defRPr sz="3600">
                <a:solidFill>
                  <a:schemeClr val="bg1"/>
                </a:solidFill>
              </a:defRPr>
            </a:lvl1pPr>
          </a:lstStyle>
          <a:p>
            <a:r>
              <a:rPr lang="fi-FI"/>
              <a:t>Otsikko, Esityksen aloitussivu </a:t>
            </a:r>
            <a:br>
              <a:rPr lang="fi-FI"/>
            </a:br>
            <a:r>
              <a:rPr lang="fi-FI"/>
              <a:t>– </a:t>
            </a:r>
            <a:r>
              <a:rPr lang="fi-FI" err="1"/>
              <a:t>Arial</a:t>
            </a:r>
            <a:r>
              <a:rPr lang="fi-FI"/>
              <a:t> </a:t>
            </a:r>
            <a:r>
              <a:rPr lang="fi-FI" err="1"/>
              <a:t>Bold</a:t>
            </a:r>
            <a:br>
              <a:rPr lang="fi-FI"/>
            </a:br>
            <a:r>
              <a:rPr lang="fi-FI" err="1"/>
              <a:t>max</a:t>
            </a:r>
            <a:r>
              <a:rPr lang="fi-FI"/>
              <a:t>. kolme riviä</a:t>
            </a:r>
          </a:p>
        </p:txBody>
      </p:sp>
      <p:sp>
        <p:nvSpPr>
          <p:cNvPr id="3" name="Alaotsikko 2">
            <a:extLst>
              <a:ext uri="{FF2B5EF4-FFF2-40B4-BE49-F238E27FC236}">
                <a16:creationId xmlns:a16="http://schemas.microsoft.com/office/drawing/2014/main" id="{433C471F-8838-4C25-8EB0-AD6B71B38A69}"/>
              </a:ext>
            </a:extLst>
          </p:cNvPr>
          <p:cNvSpPr>
            <a:spLocks noGrp="1"/>
          </p:cNvSpPr>
          <p:nvPr>
            <p:ph type="subTitle" idx="1"/>
          </p:nvPr>
        </p:nvSpPr>
        <p:spPr>
          <a:xfrm>
            <a:off x="2935458" y="4737495"/>
            <a:ext cx="7068698" cy="642035"/>
          </a:xfrm>
        </p:spPr>
        <p:txBody>
          <a:bodyPr anchor="t" anchorCtr="0"/>
          <a:lstStyle>
            <a:lvl1pPr marL="0" indent="0" algn="r">
              <a:lnSpc>
                <a:spcPct val="110000"/>
              </a:lnSpc>
              <a:spcBef>
                <a:spcPts val="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pic>
        <p:nvPicPr>
          <p:cNvPr id="10" name="Kuva 9" descr="Elinkeino-, liikenne- ja ympäristökeskus logo">
            <a:extLst>
              <a:ext uri="{FF2B5EF4-FFF2-40B4-BE49-F238E27FC236}">
                <a16:creationId xmlns:a16="http://schemas.microsoft.com/office/drawing/2014/main" id="{BCDB66CB-32B3-4919-96E8-5955B8D699E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8897" y="453334"/>
            <a:ext cx="2538989" cy="652273"/>
          </a:xfrm>
          <a:prstGeom prst="rect">
            <a:avLst/>
          </a:prstGeom>
        </p:spPr>
      </p:pic>
      <p:sp>
        <p:nvSpPr>
          <p:cNvPr id="14" name="Päivämäärän paikkamerkki 3">
            <a:extLst>
              <a:ext uri="{FF2B5EF4-FFF2-40B4-BE49-F238E27FC236}">
                <a16:creationId xmlns:a16="http://schemas.microsoft.com/office/drawing/2014/main" id="{39075F1A-02C4-4735-B1E3-C64DC67FE1F0}"/>
              </a:ext>
            </a:extLst>
          </p:cNvPr>
          <p:cNvSpPr>
            <a:spLocks noGrp="1"/>
          </p:cNvSpPr>
          <p:nvPr>
            <p:ph type="dt" sz="half" idx="10"/>
          </p:nvPr>
        </p:nvSpPr>
        <p:spPr>
          <a:xfrm>
            <a:off x="10004156" y="4737495"/>
            <a:ext cx="1240109" cy="642035"/>
          </a:xfrm>
        </p:spPr>
        <p:txBody>
          <a:bodyPr vert="horz" lIns="0" tIns="0" rIns="0" bIns="0" rtlCol="0" anchor="t" anchorCtr="0">
            <a:noAutofit/>
          </a:bodyPr>
          <a:lstStyle>
            <a:lvl1pPr>
              <a:defRPr lang="fi-FI" sz="1600" smtClean="0">
                <a:solidFill>
                  <a:schemeClr val="bg1"/>
                </a:solidFill>
              </a:defRPr>
            </a:lvl1pPr>
          </a:lstStyle>
          <a:p>
            <a:pPr algn="r">
              <a:lnSpc>
                <a:spcPct val="110000"/>
              </a:lnSpc>
              <a:buClr>
                <a:schemeClr val="tx2"/>
              </a:buClr>
            </a:pPr>
            <a:r>
              <a:rPr lang="fi-FI"/>
              <a:t>|  12.2.2025</a:t>
            </a:r>
            <a:endParaRPr lang="fi-FI" sz="1600">
              <a:solidFill>
                <a:schemeClr val="bg1"/>
              </a:solidFill>
            </a:endParaRPr>
          </a:p>
        </p:txBody>
      </p:sp>
      <p:sp>
        <p:nvSpPr>
          <p:cNvPr id="15" name="Alatunnisteen paikkamerkki 4">
            <a:extLst>
              <a:ext uri="{FF2B5EF4-FFF2-40B4-BE49-F238E27FC236}">
                <a16:creationId xmlns:a16="http://schemas.microsoft.com/office/drawing/2014/main" id="{6BD6B811-C650-4A18-9C6D-CB0DEFCA71A4}"/>
              </a:ext>
            </a:extLst>
          </p:cNvPr>
          <p:cNvSpPr>
            <a:spLocks noGrp="1"/>
          </p:cNvSpPr>
          <p:nvPr>
            <p:ph type="ftr" sz="quarter" idx="11"/>
          </p:nvPr>
        </p:nvSpPr>
        <p:spPr>
          <a:xfrm>
            <a:off x="7091172" y="4459962"/>
            <a:ext cx="4114800" cy="204601"/>
          </a:xfrm>
        </p:spPr>
        <p:txBody>
          <a:bodyPr vert="horz" lIns="0" tIns="0" rIns="0" bIns="0" rtlCol="0" anchor="t" anchorCtr="0">
            <a:noAutofit/>
          </a:bodyPr>
          <a:lstStyle>
            <a:lvl1pPr algn="r">
              <a:defRPr lang="fi-FI" sz="1600" dirty="0" smtClean="0">
                <a:solidFill>
                  <a:schemeClr val="bg1"/>
                </a:solidFill>
              </a:defRPr>
            </a:lvl1pPr>
          </a:lstStyle>
          <a:p>
            <a:pPr>
              <a:lnSpc>
                <a:spcPct val="110000"/>
              </a:lnSpc>
              <a:buClr>
                <a:schemeClr val="tx2"/>
              </a:buClr>
            </a:pPr>
            <a:r>
              <a:rPr lang="fi-FI"/>
              <a:t>Heinonen Tiina</a:t>
            </a:r>
            <a:endParaRPr lang="fi-FI" sz="1600">
              <a:solidFill>
                <a:schemeClr val="bg1"/>
              </a:solidFill>
            </a:endParaRPr>
          </a:p>
        </p:txBody>
      </p:sp>
    </p:spTree>
    <p:extLst>
      <p:ext uri="{BB962C8B-B14F-4D97-AF65-F5344CB8AC3E}">
        <p14:creationId xmlns:p14="http://schemas.microsoft.com/office/powerpoint/2010/main" val="32804798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hdr="0"/>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matchingName="Osan ylätunniste 3" preserve="1" userDrawn="1">
  <p:cSld name="subtitle_3">
    <p:spTree>
      <p:nvGrpSpPr>
        <p:cNvPr id="1" name=""/>
        <p:cNvGrpSpPr/>
        <p:nvPr/>
      </p:nvGrpSpPr>
      <p:grpSpPr>
        <a:xfrm>
          <a:off x="0" y="0"/>
          <a:ext cx="0" cy="0"/>
          <a:chOff x="0" y="0"/>
          <a:chExt cx="0" cy="0"/>
        </a:xfrm>
      </p:grpSpPr>
      <p:sp>
        <p:nvSpPr>
          <p:cNvPr id="7" name="Freeform 7">
            <a:extLst>
              <a:ext uri="{FF2B5EF4-FFF2-40B4-BE49-F238E27FC236}">
                <a16:creationId xmlns:a16="http://schemas.microsoft.com/office/drawing/2014/main" id="{FCE9B700-78CD-4A46-8766-AF0BB370CAA7}"/>
              </a:ext>
              <a:ext uri="{C183D7F6-B498-43B3-948B-1728B52AA6E4}">
                <adec:decorative xmlns:adec="http://schemas.microsoft.com/office/drawing/2017/decorative" val="1"/>
              </a:ext>
            </a:extLst>
          </p:cNvPr>
          <p:cNvSpPr>
            <a:spLocks/>
          </p:cNvSpPr>
          <p:nvPr userDrawn="1"/>
        </p:nvSpPr>
        <p:spPr bwMode="auto">
          <a:xfrm>
            <a:off x="178632" y="4020341"/>
            <a:ext cx="11834341" cy="2666209"/>
          </a:xfrm>
          <a:custGeom>
            <a:avLst/>
            <a:gdLst>
              <a:gd name="T0" fmla="*/ 0 w 32870"/>
              <a:gd name="T1" fmla="*/ 2673 h 7243"/>
              <a:gd name="T2" fmla="*/ 0 w 32870"/>
              <a:gd name="T3" fmla="*/ 7243 h 7243"/>
              <a:gd name="T4" fmla="*/ 19357 w 32870"/>
              <a:gd name="T5" fmla="*/ 7227 h 7243"/>
              <a:gd name="T6" fmla="*/ 32870 w 32870"/>
              <a:gd name="T7" fmla="*/ 5129 h 7243"/>
              <a:gd name="T8" fmla="*/ 32870 w 32870"/>
              <a:gd name="T9" fmla="*/ 0 h 7243"/>
              <a:gd name="T10" fmla="*/ 18713 w 32870"/>
              <a:gd name="T11" fmla="*/ 2667 h 7243"/>
              <a:gd name="T12" fmla="*/ 0 w 32870"/>
              <a:gd name="T13" fmla="*/ 2673 h 7243"/>
              <a:gd name="connsiteX0" fmla="*/ 0 w 10000"/>
              <a:gd name="connsiteY0" fmla="*/ 3690 h 10000"/>
              <a:gd name="connsiteX1" fmla="*/ 0 w 10000"/>
              <a:gd name="connsiteY1" fmla="*/ 10000 h 10000"/>
              <a:gd name="connsiteX2" fmla="*/ 5889 w 10000"/>
              <a:gd name="connsiteY2" fmla="*/ 9978 h 10000"/>
              <a:gd name="connsiteX3" fmla="*/ 10000 w 10000"/>
              <a:gd name="connsiteY3" fmla="*/ 7081 h 10000"/>
              <a:gd name="connsiteX4" fmla="*/ 10000 w 10000"/>
              <a:gd name="connsiteY4" fmla="*/ 0 h 10000"/>
              <a:gd name="connsiteX5" fmla="*/ 5697 w 10000"/>
              <a:gd name="connsiteY5" fmla="*/ 3613 h 10000"/>
              <a:gd name="connsiteX6" fmla="*/ 0 w 10000"/>
              <a:gd name="connsiteY6" fmla="*/ 3690 h 10000"/>
              <a:gd name="connsiteX0" fmla="*/ 0 w 10000"/>
              <a:gd name="connsiteY0" fmla="*/ 3690 h 10000"/>
              <a:gd name="connsiteX1" fmla="*/ 0 w 10000"/>
              <a:gd name="connsiteY1" fmla="*/ 10000 h 10000"/>
              <a:gd name="connsiteX2" fmla="*/ 5889 w 10000"/>
              <a:gd name="connsiteY2" fmla="*/ 9978 h 10000"/>
              <a:gd name="connsiteX3" fmla="*/ 10000 w 10000"/>
              <a:gd name="connsiteY3" fmla="*/ 7081 h 10000"/>
              <a:gd name="connsiteX4" fmla="*/ 10000 w 10000"/>
              <a:gd name="connsiteY4" fmla="*/ 0 h 10000"/>
              <a:gd name="connsiteX5" fmla="*/ 5697 w 10000"/>
              <a:gd name="connsiteY5" fmla="*/ 3613 h 10000"/>
              <a:gd name="connsiteX6" fmla="*/ 0 w 10000"/>
              <a:gd name="connsiteY6" fmla="*/ 3690 h 10000"/>
              <a:gd name="connsiteX0" fmla="*/ 0 w 10000"/>
              <a:gd name="connsiteY0" fmla="*/ 3690 h 10000"/>
              <a:gd name="connsiteX1" fmla="*/ 0 w 10000"/>
              <a:gd name="connsiteY1" fmla="*/ 10000 h 10000"/>
              <a:gd name="connsiteX2" fmla="*/ 5889 w 10000"/>
              <a:gd name="connsiteY2" fmla="*/ 9978 h 10000"/>
              <a:gd name="connsiteX3" fmla="*/ 10000 w 10000"/>
              <a:gd name="connsiteY3" fmla="*/ 7081 h 10000"/>
              <a:gd name="connsiteX4" fmla="*/ 10000 w 10000"/>
              <a:gd name="connsiteY4" fmla="*/ 0 h 10000"/>
              <a:gd name="connsiteX5" fmla="*/ 5697 w 10000"/>
              <a:gd name="connsiteY5" fmla="*/ 3613 h 10000"/>
              <a:gd name="connsiteX6" fmla="*/ 0 w 10000"/>
              <a:gd name="connsiteY6" fmla="*/ 3690 h 10000"/>
              <a:gd name="connsiteX0" fmla="*/ 0 w 10000"/>
              <a:gd name="connsiteY0" fmla="*/ 3690 h 10000"/>
              <a:gd name="connsiteX1" fmla="*/ 0 w 10000"/>
              <a:gd name="connsiteY1" fmla="*/ 10000 h 10000"/>
              <a:gd name="connsiteX2" fmla="*/ 5889 w 10000"/>
              <a:gd name="connsiteY2" fmla="*/ 9978 h 10000"/>
              <a:gd name="connsiteX3" fmla="*/ 10000 w 10000"/>
              <a:gd name="connsiteY3" fmla="*/ 7081 h 10000"/>
              <a:gd name="connsiteX4" fmla="*/ 10000 w 10000"/>
              <a:gd name="connsiteY4" fmla="*/ 0 h 10000"/>
              <a:gd name="connsiteX5" fmla="*/ 5697 w 10000"/>
              <a:gd name="connsiteY5" fmla="*/ 3613 h 10000"/>
              <a:gd name="connsiteX6" fmla="*/ 0 w 10000"/>
              <a:gd name="connsiteY6" fmla="*/ 369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000" h="10000">
                <a:moveTo>
                  <a:pt x="0" y="3690"/>
                </a:moveTo>
                <a:lnTo>
                  <a:pt x="0" y="10000"/>
                </a:lnTo>
                <a:lnTo>
                  <a:pt x="5889" y="9978"/>
                </a:lnTo>
                <a:cubicBezTo>
                  <a:pt x="7711" y="9924"/>
                  <a:pt x="9045" y="8853"/>
                  <a:pt x="10000" y="7081"/>
                </a:cubicBezTo>
                <a:lnTo>
                  <a:pt x="10000" y="0"/>
                </a:lnTo>
                <a:cubicBezTo>
                  <a:pt x="8680" y="2670"/>
                  <a:pt x="6906" y="3414"/>
                  <a:pt x="5697" y="3613"/>
                </a:cubicBezTo>
                <a:lnTo>
                  <a:pt x="0" y="3690"/>
                </a:lnTo>
                <a:close/>
              </a:path>
            </a:pathLst>
          </a:custGeom>
          <a:solidFill>
            <a:srgbClr val="D964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6" name="Freeform 6">
            <a:extLst>
              <a:ext uri="{FF2B5EF4-FFF2-40B4-BE49-F238E27FC236}">
                <a16:creationId xmlns:a16="http://schemas.microsoft.com/office/drawing/2014/main" id="{66D37437-23D8-4818-9C76-1C816B5145AB}"/>
              </a:ext>
              <a:ext uri="{C183D7F6-B498-43B3-948B-1728B52AA6E4}">
                <adec:decorative xmlns:adec="http://schemas.microsoft.com/office/drawing/2017/decorative" val="1"/>
              </a:ext>
            </a:extLst>
          </p:cNvPr>
          <p:cNvSpPr>
            <a:spLocks/>
          </p:cNvSpPr>
          <p:nvPr userDrawn="1"/>
        </p:nvSpPr>
        <p:spPr bwMode="auto">
          <a:xfrm>
            <a:off x="178632" y="180000"/>
            <a:ext cx="11834341" cy="4856905"/>
          </a:xfrm>
          <a:custGeom>
            <a:avLst/>
            <a:gdLst>
              <a:gd name="T0" fmla="*/ 0 w 32870"/>
              <a:gd name="T1" fmla="*/ 0 h 13403"/>
              <a:gd name="T2" fmla="*/ 0 w 32870"/>
              <a:gd name="T3" fmla="*/ 13403 h 13403"/>
              <a:gd name="T4" fmla="*/ 18713 w 32870"/>
              <a:gd name="T5" fmla="*/ 13397 h 13403"/>
              <a:gd name="T6" fmla="*/ 32870 w 32870"/>
              <a:gd name="T7" fmla="*/ 10730 h 13403"/>
              <a:gd name="T8" fmla="*/ 32870 w 32870"/>
              <a:gd name="T9" fmla="*/ 0 h 13403"/>
              <a:gd name="T10" fmla="*/ 0 w 32870"/>
              <a:gd name="T11" fmla="*/ 0 h 13403"/>
            </a:gdLst>
            <a:ahLst/>
            <a:cxnLst>
              <a:cxn ang="0">
                <a:pos x="T0" y="T1"/>
              </a:cxn>
              <a:cxn ang="0">
                <a:pos x="T2" y="T3"/>
              </a:cxn>
              <a:cxn ang="0">
                <a:pos x="T4" y="T5"/>
              </a:cxn>
              <a:cxn ang="0">
                <a:pos x="T6" y="T7"/>
              </a:cxn>
              <a:cxn ang="0">
                <a:pos x="T8" y="T9"/>
              </a:cxn>
              <a:cxn ang="0">
                <a:pos x="T10" y="T11"/>
              </a:cxn>
            </a:cxnLst>
            <a:rect l="0" t="0" r="r" b="b"/>
            <a:pathLst>
              <a:path w="32870" h="13403">
                <a:moveTo>
                  <a:pt x="0" y="0"/>
                </a:moveTo>
                <a:lnTo>
                  <a:pt x="0" y="13403"/>
                </a:lnTo>
                <a:cubicBezTo>
                  <a:pt x="9000" y="13399"/>
                  <a:pt x="17833" y="13396"/>
                  <a:pt x="18713" y="13397"/>
                </a:cubicBezTo>
                <a:cubicBezTo>
                  <a:pt x="22399" y="13403"/>
                  <a:pt x="28631" y="13027"/>
                  <a:pt x="32870" y="10730"/>
                </a:cubicBezTo>
                <a:lnTo>
                  <a:pt x="32870" y="0"/>
                </a:lnTo>
                <a:lnTo>
                  <a:pt x="0" y="0"/>
                </a:lnTo>
                <a:close/>
              </a:path>
            </a:pathLst>
          </a:custGeom>
          <a:solidFill>
            <a:srgbClr val="BE5A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 name="Otsikko 1">
            <a:extLst>
              <a:ext uri="{FF2B5EF4-FFF2-40B4-BE49-F238E27FC236}">
                <a16:creationId xmlns:a16="http://schemas.microsoft.com/office/drawing/2014/main" id="{47F72F94-0DE4-46B2-BC4B-03DD33656CF4}"/>
              </a:ext>
            </a:extLst>
          </p:cNvPr>
          <p:cNvSpPr>
            <a:spLocks noGrp="1"/>
          </p:cNvSpPr>
          <p:nvPr>
            <p:ph type="title" hasCustomPrompt="1"/>
          </p:nvPr>
        </p:nvSpPr>
        <p:spPr>
          <a:xfrm>
            <a:off x="1062318" y="1519434"/>
            <a:ext cx="7523132" cy="1980640"/>
          </a:xfrm>
        </p:spPr>
        <p:txBody>
          <a:bodyPr anchor="ctr" anchorCtr="0"/>
          <a:lstStyle>
            <a:lvl1pPr>
              <a:lnSpc>
                <a:spcPct val="95000"/>
              </a:lnSpc>
              <a:defRPr sz="4000">
                <a:solidFill>
                  <a:schemeClr val="bg1"/>
                </a:solidFill>
              </a:defRPr>
            </a:lvl1pPr>
          </a:lstStyle>
          <a:p>
            <a:r>
              <a:rPr lang="fi-FI"/>
              <a:t>Väliotsikkosivu </a:t>
            </a:r>
            <a:br>
              <a:rPr lang="fi-FI"/>
            </a:br>
            <a:r>
              <a:rPr lang="fi-FI"/>
              <a:t>esityksen jäsentämiseen </a:t>
            </a:r>
            <a:br>
              <a:rPr lang="fi-FI"/>
            </a:br>
            <a:r>
              <a:rPr lang="fi-FI" err="1"/>
              <a:t>max</a:t>
            </a:r>
            <a:r>
              <a:rPr lang="fi-FI"/>
              <a:t>. 3 riviä</a:t>
            </a:r>
          </a:p>
        </p:txBody>
      </p:sp>
    </p:spTree>
    <p:extLst>
      <p:ext uri="{BB962C8B-B14F-4D97-AF65-F5344CB8AC3E}">
        <p14:creationId xmlns:p14="http://schemas.microsoft.com/office/powerpoint/2010/main" val="39385161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matchingName="Osan ylätunniste 4" preserve="1" userDrawn="1">
  <p:cSld name="subtitle_4">
    <p:spTree>
      <p:nvGrpSpPr>
        <p:cNvPr id="1" name=""/>
        <p:cNvGrpSpPr/>
        <p:nvPr/>
      </p:nvGrpSpPr>
      <p:grpSpPr>
        <a:xfrm>
          <a:off x="0" y="0"/>
          <a:ext cx="0" cy="0"/>
          <a:chOff x="0" y="0"/>
          <a:chExt cx="0" cy="0"/>
        </a:xfrm>
      </p:grpSpPr>
      <p:grpSp>
        <p:nvGrpSpPr>
          <p:cNvPr id="8" name="Ryhmä 7">
            <a:extLst>
              <a:ext uri="{FF2B5EF4-FFF2-40B4-BE49-F238E27FC236}">
                <a16:creationId xmlns:a16="http://schemas.microsoft.com/office/drawing/2014/main" id="{699CDD43-C904-4C83-89E3-B4A65DCAA1D9}"/>
              </a:ext>
              <a:ext uri="{C183D7F6-B498-43B3-948B-1728B52AA6E4}">
                <adec:decorative xmlns:adec="http://schemas.microsoft.com/office/drawing/2017/decorative" val="1"/>
              </a:ext>
            </a:extLst>
          </p:cNvPr>
          <p:cNvGrpSpPr/>
          <p:nvPr userDrawn="1"/>
        </p:nvGrpSpPr>
        <p:grpSpPr>
          <a:xfrm>
            <a:off x="178632" y="180000"/>
            <a:ext cx="11834341" cy="6488159"/>
            <a:chOff x="178632" y="172167"/>
            <a:chExt cx="11834341" cy="6488159"/>
          </a:xfrm>
        </p:grpSpPr>
        <p:sp>
          <p:nvSpPr>
            <p:cNvPr id="9" name="Freeform 12">
              <a:extLst>
                <a:ext uri="{FF2B5EF4-FFF2-40B4-BE49-F238E27FC236}">
                  <a16:creationId xmlns:a16="http://schemas.microsoft.com/office/drawing/2014/main" id="{90CE7767-6758-4913-9796-391DDD99B57F}"/>
                </a:ext>
                <a:ext uri="{C183D7F6-B498-43B3-948B-1728B52AA6E4}">
                  <adec:decorative xmlns:adec="http://schemas.microsoft.com/office/drawing/2017/decorative" val="1"/>
                </a:ext>
              </a:extLst>
            </p:cNvPr>
            <p:cNvSpPr>
              <a:spLocks/>
            </p:cNvSpPr>
            <p:nvPr userDrawn="1"/>
          </p:nvSpPr>
          <p:spPr bwMode="auto">
            <a:xfrm>
              <a:off x="178632" y="3955066"/>
              <a:ext cx="11834341" cy="2705260"/>
            </a:xfrm>
            <a:custGeom>
              <a:avLst/>
              <a:gdLst>
                <a:gd name="T0" fmla="*/ 0 w 32870"/>
                <a:gd name="T1" fmla="*/ 2226 h 7510"/>
                <a:gd name="T2" fmla="*/ 0 w 32870"/>
                <a:gd name="T3" fmla="*/ 7510 h 7510"/>
                <a:gd name="T4" fmla="*/ 14422 w 32870"/>
                <a:gd name="T5" fmla="*/ 4695 h 7510"/>
                <a:gd name="T6" fmla="*/ 32870 w 32870"/>
                <a:gd name="T7" fmla="*/ 4690 h 7510"/>
                <a:gd name="T8" fmla="*/ 32870 w 32870"/>
                <a:gd name="T9" fmla="*/ 0 h 7510"/>
                <a:gd name="T10" fmla="*/ 13779 w 32870"/>
                <a:gd name="T11" fmla="*/ 16 h 7510"/>
                <a:gd name="T12" fmla="*/ 0 w 32870"/>
                <a:gd name="T13" fmla="*/ 2226 h 7510"/>
              </a:gdLst>
              <a:ahLst/>
              <a:cxnLst>
                <a:cxn ang="0">
                  <a:pos x="T0" y="T1"/>
                </a:cxn>
                <a:cxn ang="0">
                  <a:pos x="T2" y="T3"/>
                </a:cxn>
                <a:cxn ang="0">
                  <a:pos x="T4" y="T5"/>
                </a:cxn>
                <a:cxn ang="0">
                  <a:pos x="T6" y="T7"/>
                </a:cxn>
                <a:cxn ang="0">
                  <a:pos x="T8" y="T9"/>
                </a:cxn>
                <a:cxn ang="0">
                  <a:pos x="T10" y="T11"/>
                </a:cxn>
                <a:cxn ang="0">
                  <a:pos x="T12" y="T13"/>
                </a:cxn>
              </a:cxnLst>
              <a:rect l="0" t="0" r="r" b="b"/>
              <a:pathLst>
                <a:path w="32870" h="7510">
                  <a:moveTo>
                    <a:pt x="0" y="2226"/>
                  </a:moveTo>
                  <a:lnTo>
                    <a:pt x="0" y="7510"/>
                  </a:lnTo>
                  <a:cubicBezTo>
                    <a:pt x="4241" y="5081"/>
                    <a:pt x="10659" y="4690"/>
                    <a:pt x="14422" y="4695"/>
                  </a:cubicBezTo>
                  <a:cubicBezTo>
                    <a:pt x="15294" y="4696"/>
                    <a:pt x="23963" y="4693"/>
                    <a:pt x="32870" y="4690"/>
                  </a:cubicBezTo>
                  <a:lnTo>
                    <a:pt x="32870" y="0"/>
                  </a:lnTo>
                  <a:cubicBezTo>
                    <a:pt x="23927" y="3"/>
                    <a:pt x="15112" y="8"/>
                    <a:pt x="13779" y="16"/>
                  </a:cubicBezTo>
                  <a:cubicBezTo>
                    <a:pt x="7620" y="56"/>
                    <a:pt x="3156" y="876"/>
                    <a:pt x="0" y="2226"/>
                  </a:cubicBezTo>
                  <a:close/>
                </a:path>
              </a:pathLst>
            </a:custGeom>
            <a:solidFill>
              <a:srgbClr val="5770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0" name="Freeform 13">
              <a:extLst>
                <a:ext uri="{FF2B5EF4-FFF2-40B4-BE49-F238E27FC236}">
                  <a16:creationId xmlns:a16="http://schemas.microsoft.com/office/drawing/2014/main" id="{C7A82CFE-FC2A-469E-AAFA-303040F09FCA}"/>
                </a:ext>
                <a:ext uri="{C183D7F6-B498-43B3-948B-1728B52AA6E4}">
                  <adec:decorative xmlns:adec="http://schemas.microsoft.com/office/drawing/2017/decorative" val="1"/>
                </a:ext>
              </a:extLst>
            </p:cNvPr>
            <p:cNvSpPr>
              <a:spLocks/>
            </p:cNvSpPr>
            <p:nvPr userDrawn="1"/>
          </p:nvSpPr>
          <p:spPr bwMode="auto">
            <a:xfrm>
              <a:off x="178632" y="172167"/>
              <a:ext cx="11834341" cy="4632577"/>
            </a:xfrm>
            <a:custGeom>
              <a:avLst/>
              <a:gdLst>
                <a:gd name="T0" fmla="*/ 0 w 32870"/>
                <a:gd name="T1" fmla="*/ 0 h 12864"/>
                <a:gd name="T2" fmla="*/ 0 w 32870"/>
                <a:gd name="T3" fmla="*/ 12864 h 12864"/>
                <a:gd name="T4" fmla="*/ 13779 w 32870"/>
                <a:gd name="T5" fmla="*/ 10654 h 12864"/>
                <a:gd name="T6" fmla="*/ 32870 w 32870"/>
                <a:gd name="T7" fmla="*/ 10638 h 12864"/>
                <a:gd name="T8" fmla="*/ 32870 w 32870"/>
                <a:gd name="T9" fmla="*/ 0 h 12864"/>
                <a:gd name="T10" fmla="*/ 0 w 32870"/>
                <a:gd name="T11" fmla="*/ 0 h 12864"/>
              </a:gdLst>
              <a:ahLst/>
              <a:cxnLst>
                <a:cxn ang="0">
                  <a:pos x="T0" y="T1"/>
                </a:cxn>
                <a:cxn ang="0">
                  <a:pos x="T2" y="T3"/>
                </a:cxn>
                <a:cxn ang="0">
                  <a:pos x="T4" y="T5"/>
                </a:cxn>
                <a:cxn ang="0">
                  <a:pos x="T6" y="T7"/>
                </a:cxn>
                <a:cxn ang="0">
                  <a:pos x="T8" y="T9"/>
                </a:cxn>
                <a:cxn ang="0">
                  <a:pos x="T10" y="T11"/>
                </a:cxn>
              </a:cxnLst>
              <a:rect l="0" t="0" r="r" b="b"/>
              <a:pathLst>
                <a:path w="32870" h="12864">
                  <a:moveTo>
                    <a:pt x="0" y="0"/>
                  </a:moveTo>
                  <a:lnTo>
                    <a:pt x="0" y="12864"/>
                  </a:lnTo>
                  <a:cubicBezTo>
                    <a:pt x="3156" y="11514"/>
                    <a:pt x="7620" y="10694"/>
                    <a:pt x="13779" y="10654"/>
                  </a:cubicBezTo>
                  <a:cubicBezTo>
                    <a:pt x="15112" y="10646"/>
                    <a:pt x="23927" y="10641"/>
                    <a:pt x="32870" y="10638"/>
                  </a:cubicBezTo>
                  <a:lnTo>
                    <a:pt x="32870" y="0"/>
                  </a:lnTo>
                  <a:lnTo>
                    <a:pt x="0" y="0"/>
                  </a:lnTo>
                  <a:close/>
                </a:path>
              </a:pathLst>
            </a:custGeom>
            <a:solidFill>
              <a:srgbClr val="0038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grpSp>
      <p:sp>
        <p:nvSpPr>
          <p:cNvPr id="2" name="Otsikko 1">
            <a:extLst>
              <a:ext uri="{FF2B5EF4-FFF2-40B4-BE49-F238E27FC236}">
                <a16:creationId xmlns:a16="http://schemas.microsoft.com/office/drawing/2014/main" id="{47F72F94-0DE4-46B2-BC4B-03DD33656CF4}"/>
              </a:ext>
            </a:extLst>
          </p:cNvPr>
          <p:cNvSpPr>
            <a:spLocks noGrp="1"/>
          </p:cNvSpPr>
          <p:nvPr>
            <p:ph type="title" hasCustomPrompt="1"/>
          </p:nvPr>
        </p:nvSpPr>
        <p:spPr>
          <a:xfrm>
            <a:off x="1062318" y="1519434"/>
            <a:ext cx="7523132" cy="1980640"/>
          </a:xfrm>
        </p:spPr>
        <p:txBody>
          <a:bodyPr anchor="ctr" anchorCtr="0"/>
          <a:lstStyle>
            <a:lvl1pPr>
              <a:lnSpc>
                <a:spcPct val="95000"/>
              </a:lnSpc>
              <a:defRPr sz="4000">
                <a:solidFill>
                  <a:schemeClr val="bg1"/>
                </a:solidFill>
              </a:defRPr>
            </a:lvl1pPr>
          </a:lstStyle>
          <a:p>
            <a:r>
              <a:rPr lang="fi-FI"/>
              <a:t>Väliotsikkosivu </a:t>
            </a:r>
            <a:br>
              <a:rPr lang="fi-FI"/>
            </a:br>
            <a:r>
              <a:rPr lang="fi-FI"/>
              <a:t>esityksen jäsentämiseen </a:t>
            </a:r>
            <a:br>
              <a:rPr lang="fi-FI"/>
            </a:br>
            <a:r>
              <a:rPr lang="fi-FI" err="1"/>
              <a:t>max</a:t>
            </a:r>
            <a:r>
              <a:rPr lang="fi-FI"/>
              <a:t>. 3 riviä</a:t>
            </a:r>
          </a:p>
        </p:txBody>
      </p:sp>
    </p:spTree>
    <p:extLst>
      <p:ext uri="{BB962C8B-B14F-4D97-AF65-F5344CB8AC3E}">
        <p14:creationId xmlns:p14="http://schemas.microsoft.com/office/powerpoint/2010/main" val="240699265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matchingName="Osan ylätunniste 5" preserve="1" userDrawn="1">
  <p:cSld name="subtitle_5">
    <p:spTree>
      <p:nvGrpSpPr>
        <p:cNvPr id="1" name=""/>
        <p:cNvGrpSpPr/>
        <p:nvPr/>
      </p:nvGrpSpPr>
      <p:grpSpPr>
        <a:xfrm>
          <a:off x="0" y="0"/>
          <a:ext cx="0" cy="0"/>
          <a:chOff x="0" y="0"/>
          <a:chExt cx="0" cy="0"/>
        </a:xfrm>
      </p:grpSpPr>
      <p:grpSp>
        <p:nvGrpSpPr>
          <p:cNvPr id="8" name="Ryhmä 7">
            <a:extLst>
              <a:ext uri="{FF2B5EF4-FFF2-40B4-BE49-F238E27FC236}">
                <a16:creationId xmlns:a16="http://schemas.microsoft.com/office/drawing/2014/main" id="{699CDD43-C904-4C83-89E3-B4A65DCAA1D9}"/>
              </a:ext>
              <a:ext uri="{C183D7F6-B498-43B3-948B-1728B52AA6E4}">
                <adec:decorative xmlns:adec="http://schemas.microsoft.com/office/drawing/2017/decorative" val="1"/>
              </a:ext>
            </a:extLst>
          </p:cNvPr>
          <p:cNvGrpSpPr/>
          <p:nvPr userDrawn="1"/>
        </p:nvGrpSpPr>
        <p:grpSpPr>
          <a:xfrm>
            <a:off x="178632" y="180000"/>
            <a:ext cx="11834341" cy="6488159"/>
            <a:chOff x="178632" y="172167"/>
            <a:chExt cx="11834341" cy="6488159"/>
          </a:xfrm>
        </p:grpSpPr>
        <p:sp>
          <p:nvSpPr>
            <p:cNvPr id="9" name="Freeform 12">
              <a:extLst>
                <a:ext uri="{FF2B5EF4-FFF2-40B4-BE49-F238E27FC236}">
                  <a16:creationId xmlns:a16="http://schemas.microsoft.com/office/drawing/2014/main" id="{90CE7767-6758-4913-9796-391DDD99B57F}"/>
                </a:ext>
                <a:ext uri="{C183D7F6-B498-43B3-948B-1728B52AA6E4}">
                  <adec:decorative xmlns:adec="http://schemas.microsoft.com/office/drawing/2017/decorative" val="1"/>
                </a:ext>
              </a:extLst>
            </p:cNvPr>
            <p:cNvSpPr>
              <a:spLocks/>
            </p:cNvSpPr>
            <p:nvPr userDrawn="1"/>
          </p:nvSpPr>
          <p:spPr bwMode="auto">
            <a:xfrm>
              <a:off x="178632" y="3955066"/>
              <a:ext cx="11834341" cy="2705260"/>
            </a:xfrm>
            <a:custGeom>
              <a:avLst/>
              <a:gdLst>
                <a:gd name="T0" fmla="*/ 0 w 32870"/>
                <a:gd name="T1" fmla="*/ 2226 h 7510"/>
                <a:gd name="T2" fmla="*/ 0 w 32870"/>
                <a:gd name="T3" fmla="*/ 7510 h 7510"/>
                <a:gd name="T4" fmla="*/ 14422 w 32870"/>
                <a:gd name="T5" fmla="*/ 4695 h 7510"/>
                <a:gd name="T6" fmla="*/ 32870 w 32870"/>
                <a:gd name="T7" fmla="*/ 4690 h 7510"/>
                <a:gd name="T8" fmla="*/ 32870 w 32870"/>
                <a:gd name="T9" fmla="*/ 0 h 7510"/>
                <a:gd name="T10" fmla="*/ 13779 w 32870"/>
                <a:gd name="T11" fmla="*/ 16 h 7510"/>
                <a:gd name="T12" fmla="*/ 0 w 32870"/>
                <a:gd name="T13" fmla="*/ 2226 h 7510"/>
              </a:gdLst>
              <a:ahLst/>
              <a:cxnLst>
                <a:cxn ang="0">
                  <a:pos x="T0" y="T1"/>
                </a:cxn>
                <a:cxn ang="0">
                  <a:pos x="T2" y="T3"/>
                </a:cxn>
                <a:cxn ang="0">
                  <a:pos x="T4" y="T5"/>
                </a:cxn>
                <a:cxn ang="0">
                  <a:pos x="T6" y="T7"/>
                </a:cxn>
                <a:cxn ang="0">
                  <a:pos x="T8" y="T9"/>
                </a:cxn>
                <a:cxn ang="0">
                  <a:pos x="T10" y="T11"/>
                </a:cxn>
                <a:cxn ang="0">
                  <a:pos x="T12" y="T13"/>
                </a:cxn>
              </a:cxnLst>
              <a:rect l="0" t="0" r="r" b="b"/>
              <a:pathLst>
                <a:path w="32870" h="7510">
                  <a:moveTo>
                    <a:pt x="0" y="2226"/>
                  </a:moveTo>
                  <a:lnTo>
                    <a:pt x="0" y="7510"/>
                  </a:lnTo>
                  <a:cubicBezTo>
                    <a:pt x="4241" y="5081"/>
                    <a:pt x="10659" y="4690"/>
                    <a:pt x="14422" y="4695"/>
                  </a:cubicBezTo>
                  <a:cubicBezTo>
                    <a:pt x="15294" y="4696"/>
                    <a:pt x="23963" y="4693"/>
                    <a:pt x="32870" y="4690"/>
                  </a:cubicBezTo>
                  <a:lnTo>
                    <a:pt x="32870" y="0"/>
                  </a:lnTo>
                  <a:cubicBezTo>
                    <a:pt x="23927" y="3"/>
                    <a:pt x="15112" y="8"/>
                    <a:pt x="13779" y="16"/>
                  </a:cubicBezTo>
                  <a:cubicBezTo>
                    <a:pt x="7620" y="56"/>
                    <a:pt x="3156" y="876"/>
                    <a:pt x="0" y="2226"/>
                  </a:cubicBezTo>
                  <a:close/>
                </a:path>
              </a:pathLst>
            </a:custGeom>
            <a:solidFill>
              <a:srgbClr val="B6BF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0" name="Freeform 13">
              <a:extLst>
                <a:ext uri="{FF2B5EF4-FFF2-40B4-BE49-F238E27FC236}">
                  <a16:creationId xmlns:a16="http://schemas.microsoft.com/office/drawing/2014/main" id="{C7A82CFE-FC2A-469E-AAFA-303040F09FCA}"/>
                </a:ext>
                <a:ext uri="{C183D7F6-B498-43B3-948B-1728B52AA6E4}">
                  <adec:decorative xmlns:adec="http://schemas.microsoft.com/office/drawing/2017/decorative" val="1"/>
                </a:ext>
              </a:extLst>
            </p:cNvPr>
            <p:cNvSpPr>
              <a:spLocks/>
            </p:cNvSpPr>
            <p:nvPr userDrawn="1"/>
          </p:nvSpPr>
          <p:spPr bwMode="auto">
            <a:xfrm>
              <a:off x="178632" y="172167"/>
              <a:ext cx="11834341" cy="4632577"/>
            </a:xfrm>
            <a:custGeom>
              <a:avLst/>
              <a:gdLst>
                <a:gd name="T0" fmla="*/ 0 w 32870"/>
                <a:gd name="T1" fmla="*/ 0 h 12864"/>
                <a:gd name="T2" fmla="*/ 0 w 32870"/>
                <a:gd name="T3" fmla="*/ 12864 h 12864"/>
                <a:gd name="T4" fmla="*/ 13779 w 32870"/>
                <a:gd name="T5" fmla="*/ 10654 h 12864"/>
                <a:gd name="T6" fmla="*/ 32870 w 32870"/>
                <a:gd name="T7" fmla="*/ 10638 h 12864"/>
                <a:gd name="T8" fmla="*/ 32870 w 32870"/>
                <a:gd name="T9" fmla="*/ 0 h 12864"/>
                <a:gd name="T10" fmla="*/ 0 w 32870"/>
                <a:gd name="T11" fmla="*/ 0 h 12864"/>
              </a:gdLst>
              <a:ahLst/>
              <a:cxnLst>
                <a:cxn ang="0">
                  <a:pos x="T0" y="T1"/>
                </a:cxn>
                <a:cxn ang="0">
                  <a:pos x="T2" y="T3"/>
                </a:cxn>
                <a:cxn ang="0">
                  <a:pos x="T4" y="T5"/>
                </a:cxn>
                <a:cxn ang="0">
                  <a:pos x="T6" y="T7"/>
                </a:cxn>
                <a:cxn ang="0">
                  <a:pos x="T8" y="T9"/>
                </a:cxn>
                <a:cxn ang="0">
                  <a:pos x="T10" y="T11"/>
                </a:cxn>
              </a:cxnLst>
              <a:rect l="0" t="0" r="r" b="b"/>
              <a:pathLst>
                <a:path w="32870" h="12864">
                  <a:moveTo>
                    <a:pt x="0" y="0"/>
                  </a:moveTo>
                  <a:lnTo>
                    <a:pt x="0" y="12864"/>
                  </a:lnTo>
                  <a:cubicBezTo>
                    <a:pt x="3156" y="11514"/>
                    <a:pt x="7620" y="10694"/>
                    <a:pt x="13779" y="10654"/>
                  </a:cubicBezTo>
                  <a:cubicBezTo>
                    <a:pt x="15112" y="10646"/>
                    <a:pt x="23927" y="10641"/>
                    <a:pt x="32870" y="10638"/>
                  </a:cubicBezTo>
                  <a:lnTo>
                    <a:pt x="32870" y="0"/>
                  </a:lnTo>
                  <a:lnTo>
                    <a:pt x="0" y="0"/>
                  </a:lnTo>
                  <a:close/>
                </a:path>
              </a:pathLst>
            </a:custGeom>
            <a:solidFill>
              <a:srgbClr val="5A81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grpSp>
      <p:sp>
        <p:nvSpPr>
          <p:cNvPr id="2" name="Otsikko 1">
            <a:extLst>
              <a:ext uri="{FF2B5EF4-FFF2-40B4-BE49-F238E27FC236}">
                <a16:creationId xmlns:a16="http://schemas.microsoft.com/office/drawing/2014/main" id="{47F72F94-0DE4-46B2-BC4B-03DD33656CF4}"/>
              </a:ext>
            </a:extLst>
          </p:cNvPr>
          <p:cNvSpPr>
            <a:spLocks noGrp="1"/>
          </p:cNvSpPr>
          <p:nvPr>
            <p:ph type="title" hasCustomPrompt="1"/>
          </p:nvPr>
        </p:nvSpPr>
        <p:spPr>
          <a:xfrm>
            <a:off x="1062318" y="1519434"/>
            <a:ext cx="7523132" cy="1980640"/>
          </a:xfrm>
        </p:spPr>
        <p:txBody>
          <a:bodyPr anchor="ctr" anchorCtr="0"/>
          <a:lstStyle>
            <a:lvl1pPr>
              <a:lnSpc>
                <a:spcPct val="95000"/>
              </a:lnSpc>
              <a:defRPr sz="4000">
                <a:solidFill>
                  <a:schemeClr val="bg1"/>
                </a:solidFill>
              </a:defRPr>
            </a:lvl1pPr>
          </a:lstStyle>
          <a:p>
            <a:r>
              <a:rPr lang="fi-FI"/>
              <a:t>Väliotsikkosivu </a:t>
            </a:r>
            <a:br>
              <a:rPr lang="fi-FI"/>
            </a:br>
            <a:r>
              <a:rPr lang="fi-FI"/>
              <a:t>esityksen jäsentämiseen </a:t>
            </a:r>
            <a:br>
              <a:rPr lang="fi-FI"/>
            </a:br>
            <a:r>
              <a:rPr lang="fi-FI" err="1"/>
              <a:t>max</a:t>
            </a:r>
            <a:r>
              <a:rPr lang="fi-FI"/>
              <a:t>. 3 riviä</a:t>
            </a:r>
          </a:p>
        </p:txBody>
      </p:sp>
    </p:spTree>
    <p:extLst>
      <p:ext uri="{BB962C8B-B14F-4D97-AF65-F5344CB8AC3E}">
        <p14:creationId xmlns:p14="http://schemas.microsoft.com/office/powerpoint/2010/main" val="210568055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matchingName="Osan ylätunniste 6" preserve="1" userDrawn="1">
  <p:cSld name="subtitle_7">
    <p:spTree>
      <p:nvGrpSpPr>
        <p:cNvPr id="1" name=""/>
        <p:cNvGrpSpPr/>
        <p:nvPr/>
      </p:nvGrpSpPr>
      <p:grpSpPr>
        <a:xfrm>
          <a:off x="0" y="0"/>
          <a:ext cx="0" cy="0"/>
          <a:chOff x="0" y="0"/>
          <a:chExt cx="0" cy="0"/>
        </a:xfrm>
      </p:grpSpPr>
      <p:sp>
        <p:nvSpPr>
          <p:cNvPr id="9" name="Freeform 12">
            <a:extLst>
              <a:ext uri="{FF2B5EF4-FFF2-40B4-BE49-F238E27FC236}">
                <a16:creationId xmlns:a16="http://schemas.microsoft.com/office/drawing/2014/main" id="{90CE7767-6758-4913-9796-391DDD99B57F}"/>
              </a:ext>
              <a:ext uri="{C183D7F6-B498-43B3-948B-1728B52AA6E4}">
                <adec:decorative xmlns:adec="http://schemas.microsoft.com/office/drawing/2017/decorative" val="1"/>
              </a:ext>
            </a:extLst>
          </p:cNvPr>
          <p:cNvSpPr>
            <a:spLocks/>
          </p:cNvSpPr>
          <p:nvPr userDrawn="1"/>
        </p:nvSpPr>
        <p:spPr bwMode="auto">
          <a:xfrm>
            <a:off x="178632" y="3962899"/>
            <a:ext cx="11834341" cy="2705260"/>
          </a:xfrm>
          <a:custGeom>
            <a:avLst/>
            <a:gdLst>
              <a:gd name="T0" fmla="*/ 0 w 32870"/>
              <a:gd name="T1" fmla="*/ 2226 h 7510"/>
              <a:gd name="T2" fmla="*/ 0 w 32870"/>
              <a:gd name="T3" fmla="*/ 7510 h 7510"/>
              <a:gd name="T4" fmla="*/ 14422 w 32870"/>
              <a:gd name="T5" fmla="*/ 4695 h 7510"/>
              <a:gd name="T6" fmla="*/ 32870 w 32870"/>
              <a:gd name="T7" fmla="*/ 4690 h 7510"/>
              <a:gd name="T8" fmla="*/ 32870 w 32870"/>
              <a:gd name="T9" fmla="*/ 0 h 7510"/>
              <a:gd name="T10" fmla="*/ 13779 w 32870"/>
              <a:gd name="T11" fmla="*/ 16 h 7510"/>
              <a:gd name="T12" fmla="*/ 0 w 32870"/>
              <a:gd name="T13" fmla="*/ 2226 h 7510"/>
            </a:gdLst>
            <a:ahLst/>
            <a:cxnLst>
              <a:cxn ang="0">
                <a:pos x="T0" y="T1"/>
              </a:cxn>
              <a:cxn ang="0">
                <a:pos x="T2" y="T3"/>
              </a:cxn>
              <a:cxn ang="0">
                <a:pos x="T4" y="T5"/>
              </a:cxn>
              <a:cxn ang="0">
                <a:pos x="T6" y="T7"/>
              </a:cxn>
              <a:cxn ang="0">
                <a:pos x="T8" y="T9"/>
              </a:cxn>
              <a:cxn ang="0">
                <a:pos x="T10" y="T11"/>
              </a:cxn>
              <a:cxn ang="0">
                <a:pos x="T12" y="T13"/>
              </a:cxn>
            </a:cxnLst>
            <a:rect l="0" t="0" r="r" b="b"/>
            <a:pathLst>
              <a:path w="32870" h="7510">
                <a:moveTo>
                  <a:pt x="0" y="2226"/>
                </a:moveTo>
                <a:lnTo>
                  <a:pt x="0" y="7510"/>
                </a:lnTo>
                <a:cubicBezTo>
                  <a:pt x="4241" y="5081"/>
                  <a:pt x="10659" y="4690"/>
                  <a:pt x="14422" y="4695"/>
                </a:cubicBezTo>
                <a:cubicBezTo>
                  <a:pt x="15294" y="4696"/>
                  <a:pt x="23963" y="4693"/>
                  <a:pt x="32870" y="4690"/>
                </a:cubicBezTo>
                <a:lnTo>
                  <a:pt x="32870" y="0"/>
                </a:lnTo>
                <a:cubicBezTo>
                  <a:pt x="23927" y="3"/>
                  <a:pt x="15112" y="8"/>
                  <a:pt x="13779" y="16"/>
                </a:cubicBezTo>
                <a:cubicBezTo>
                  <a:pt x="7620" y="56"/>
                  <a:pt x="3156" y="876"/>
                  <a:pt x="0" y="2226"/>
                </a:cubicBezTo>
                <a:close/>
              </a:path>
            </a:pathLst>
          </a:custGeom>
          <a:solidFill>
            <a:srgbClr val="D964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0" name="Freeform 13">
            <a:extLst>
              <a:ext uri="{FF2B5EF4-FFF2-40B4-BE49-F238E27FC236}">
                <a16:creationId xmlns:a16="http://schemas.microsoft.com/office/drawing/2014/main" id="{C7A82CFE-FC2A-469E-AAFA-303040F09FCA}"/>
              </a:ext>
              <a:ext uri="{C183D7F6-B498-43B3-948B-1728B52AA6E4}">
                <adec:decorative xmlns:adec="http://schemas.microsoft.com/office/drawing/2017/decorative" val="1"/>
              </a:ext>
            </a:extLst>
          </p:cNvPr>
          <p:cNvSpPr>
            <a:spLocks/>
          </p:cNvSpPr>
          <p:nvPr userDrawn="1"/>
        </p:nvSpPr>
        <p:spPr bwMode="auto">
          <a:xfrm>
            <a:off x="178632" y="180000"/>
            <a:ext cx="11834341" cy="4632577"/>
          </a:xfrm>
          <a:custGeom>
            <a:avLst/>
            <a:gdLst>
              <a:gd name="T0" fmla="*/ 0 w 32870"/>
              <a:gd name="T1" fmla="*/ 0 h 12864"/>
              <a:gd name="T2" fmla="*/ 0 w 32870"/>
              <a:gd name="T3" fmla="*/ 12864 h 12864"/>
              <a:gd name="T4" fmla="*/ 13779 w 32870"/>
              <a:gd name="T5" fmla="*/ 10654 h 12864"/>
              <a:gd name="T6" fmla="*/ 32870 w 32870"/>
              <a:gd name="T7" fmla="*/ 10638 h 12864"/>
              <a:gd name="T8" fmla="*/ 32870 w 32870"/>
              <a:gd name="T9" fmla="*/ 0 h 12864"/>
              <a:gd name="T10" fmla="*/ 0 w 32870"/>
              <a:gd name="T11" fmla="*/ 0 h 12864"/>
            </a:gdLst>
            <a:ahLst/>
            <a:cxnLst>
              <a:cxn ang="0">
                <a:pos x="T0" y="T1"/>
              </a:cxn>
              <a:cxn ang="0">
                <a:pos x="T2" y="T3"/>
              </a:cxn>
              <a:cxn ang="0">
                <a:pos x="T4" y="T5"/>
              </a:cxn>
              <a:cxn ang="0">
                <a:pos x="T6" y="T7"/>
              </a:cxn>
              <a:cxn ang="0">
                <a:pos x="T8" y="T9"/>
              </a:cxn>
              <a:cxn ang="0">
                <a:pos x="T10" y="T11"/>
              </a:cxn>
            </a:cxnLst>
            <a:rect l="0" t="0" r="r" b="b"/>
            <a:pathLst>
              <a:path w="32870" h="12864">
                <a:moveTo>
                  <a:pt x="0" y="0"/>
                </a:moveTo>
                <a:lnTo>
                  <a:pt x="0" y="12864"/>
                </a:lnTo>
                <a:cubicBezTo>
                  <a:pt x="3156" y="11514"/>
                  <a:pt x="7620" y="10694"/>
                  <a:pt x="13779" y="10654"/>
                </a:cubicBezTo>
                <a:cubicBezTo>
                  <a:pt x="15112" y="10646"/>
                  <a:pt x="23927" y="10641"/>
                  <a:pt x="32870" y="10638"/>
                </a:cubicBezTo>
                <a:lnTo>
                  <a:pt x="32870" y="0"/>
                </a:lnTo>
                <a:lnTo>
                  <a:pt x="0" y="0"/>
                </a:lnTo>
                <a:close/>
              </a:path>
            </a:pathLst>
          </a:custGeom>
          <a:solidFill>
            <a:srgbClr val="BE5A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 name="Otsikko 1">
            <a:extLst>
              <a:ext uri="{FF2B5EF4-FFF2-40B4-BE49-F238E27FC236}">
                <a16:creationId xmlns:a16="http://schemas.microsoft.com/office/drawing/2014/main" id="{47F72F94-0DE4-46B2-BC4B-03DD33656CF4}"/>
              </a:ext>
            </a:extLst>
          </p:cNvPr>
          <p:cNvSpPr>
            <a:spLocks noGrp="1"/>
          </p:cNvSpPr>
          <p:nvPr>
            <p:ph type="title" hasCustomPrompt="1"/>
          </p:nvPr>
        </p:nvSpPr>
        <p:spPr>
          <a:xfrm>
            <a:off x="1062318" y="1519434"/>
            <a:ext cx="7523132" cy="1980640"/>
          </a:xfrm>
        </p:spPr>
        <p:txBody>
          <a:bodyPr anchor="ctr" anchorCtr="0"/>
          <a:lstStyle>
            <a:lvl1pPr>
              <a:lnSpc>
                <a:spcPct val="95000"/>
              </a:lnSpc>
              <a:defRPr sz="4000">
                <a:solidFill>
                  <a:schemeClr val="bg1"/>
                </a:solidFill>
              </a:defRPr>
            </a:lvl1pPr>
          </a:lstStyle>
          <a:p>
            <a:r>
              <a:rPr lang="fi-FI"/>
              <a:t>Väliotsikkosivu </a:t>
            </a:r>
            <a:br>
              <a:rPr lang="fi-FI"/>
            </a:br>
            <a:r>
              <a:rPr lang="fi-FI"/>
              <a:t>esityksen jäsentämiseen </a:t>
            </a:r>
            <a:br>
              <a:rPr lang="fi-FI"/>
            </a:br>
            <a:r>
              <a:rPr lang="fi-FI" err="1"/>
              <a:t>max</a:t>
            </a:r>
            <a:r>
              <a:rPr lang="fi-FI"/>
              <a:t>. 3 riviä</a:t>
            </a:r>
          </a:p>
        </p:txBody>
      </p:sp>
    </p:spTree>
    <p:extLst>
      <p:ext uri="{BB962C8B-B14F-4D97-AF65-F5344CB8AC3E}">
        <p14:creationId xmlns:p14="http://schemas.microsoft.com/office/powerpoint/2010/main" val="210258366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matchingName="Osan ylätunniste kuva" preserve="1" userDrawn="1">
  <p:cSld name="subtitle_1_picture">
    <p:spTree>
      <p:nvGrpSpPr>
        <p:cNvPr id="1" name=""/>
        <p:cNvGrpSpPr/>
        <p:nvPr/>
      </p:nvGrpSpPr>
      <p:grpSpPr>
        <a:xfrm>
          <a:off x="0" y="0"/>
          <a:ext cx="0" cy="0"/>
          <a:chOff x="0" y="0"/>
          <a:chExt cx="0" cy="0"/>
        </a:xfrm>
      </p:grpSpPr>
      <p:sp>
        <p:nvSpPr>
          <p:cNvPr id="5" name="Suorakulmio 9">
            <a:extLst>
              <a:ext uri="{FF2B5EF4-FFF2-40B4-BE49-F238E27FC236}">
                <a16:creationId xmlns:a16="http://schemas.microsoft.com/office/drawing/2014/main" id="{14FF7E8B-4CDF-4CAC-83E6-4DFDE038A75E}"/>
              </a:ext>
              <a:ext uri="{C183D7F6-B498-43B3-948B-1728B52AA6E4}">
                <adec:decorative xmlns:adec="http://schemas.microsoft.com/office/drawing/2017/decorative" val="1"/>
              </a:ext>
            </a:extLst>
          </p:cNvPr>
          <p:cNvSpPr/>
          <p:nvPr userDrawn="1"/>
        </p:nvSpPr>
        <p:spPr>
          <a:xfrm>
            <a:off x="180000" y="180000"/>
            <a:ext cx="9144000" cy="6498000"/>
          </a:xfrm>
          <a:custGeom>
            <a:avLst/>
            <a:gdLst>
              <a:gd name="connsiteX0" fmla="*/ 0 w 9144000"/>
              <a:gd name="connsiteY0" fmla="*/ 0 h 6513234"/>
              <a:gd name="connsiteX1" fmla="*/ 9144000 w 9144000"/>
              <a:gd name="connsiteY1" fmla="*/ 0 h 6513234"/>
              <a:gd name="connsiteX2" fmla="*/ 9144000 w 9144000"/>
              <a:gd name="connsiteY2" fmla="*/ 6513234 h 6513234"/>
              <a:gd name="connsiteX3" fmla="*/ 0 w 9144000"/>
              <a:gd name="connsiteY3" fmla="*/ 6513234 h 6513234"/>
              <a:gd name="connsiteX4" fmla="*/ 0 w 9144000"/>
              <a:gd name="connsiteY4" fmla="*/ 0 h 6513234"/>
              <a:gd name="connsiteX0" fmla="*/ 0 w 9144000"/>
              <a:gd name="connsiteY0" fmla="*/ 0 h 6514355"/>
              <a:gd name="connsiteX1" fmla="*/ 9144000 w 9144000"/>
              <a:gd name="connsiteY1" fmla="*/ 0 h 6514355"/>
              <a:gd name="connsiteX2" fmla="*/ 9144000 w 9144000"/>
              <a:gd name="connsiteY2" fmla="*/ 6513234 h 6514355"/>
              <a:gd name="connsiteX3" fmla="*/ 7431035 w 9144000"/>
              <a:gd name="connsiteY3" fmla="*/ 6514355 h 6514355"/>
              <a:gd name="connsiteX4" fmla="*/ 0 w 9144000"/>
              <a:gd name="connsiteY4" fmla="*/ 6513234 h 6514355"/>
              <a:gd name="connsiteX5" fmla="*/ 0 w 9144000"/>
              <a:gd name="connsiteY5" fmla="*/ 0 h 6514355"/>
              <a:gd name="connsiteX0" fmla="*/ 0 w 9144000"/>
              <a:gd name="connsiteY0" fmla="*/ 0 h 6514355"/>
              <a:gd name="connsiteX1" fmla="*/ 9144000 w 9144000"/>
              <a:gd name="connsiteY1" fmla="*/ 0 h 6514355"/>
              <a:gd name="connsiteX2" fmla="*/ 7431035 w 9144000"/>
              <a:gd name="connsiteY2" fmla="*/ 6514355 h 6514355"/>
              <a:gd name="connsiteX3" fmla="*/ 0 w 9144000"/>
              <a:gd name="connsiteY3" fmla="*/ 6513234 h 6514355"/>
              <a:gd name="connsiteX4" fmla="*/ 0 w 9144000"/>
              <a:gd name="connsiteY4" fmla="*/ 0 h 65143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6514355">
                <a:moveTo>
                  <a:pt x="0" y="0"/>
                </a:moveTo>
                <a:lnTo>
                  <a:pt x="9144000" y="0"/>
                </a:lnTo>
                <a:lnTo>
                  <a:pt x="7431035" y="6514355"/>
                </a:lnTo>
                <a:lnTo>
                  <a:pt x="0" y="6513234"/>
                </a:lnTo>
                <a:lnTo>
                  <a:pt x="0" y="0"/>
                </a:lnTo>
                <a:close/>
              </a:path>
            </a:pathLst>
          </a:custGeom>
          <a:solidFill>
            <a:srgbClr val="0038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Otsikko 1">
            <a:extLst>
              <a:ext uri="{FF2B5EF4-FFF2-40B4-BE49-F238E27FC236}">
                <a16:creationId xmlns:a16="http://schemas.microsoft.com/office/drawing/2014/main" id="{47F72F94-0DE4-46B2-BC4B-03DD33656CF4}"/>
              </a:ext>
            </a:extLst>
          </p:cNvPr>
          <p:cNvSpPr>
            <a:spLocks noGrp="1"/>
          </p:cNvSpPr>
          <p:nvPr>
            <p:ph type="title" hasCustomPrompt="1"/>
          </p:nvPr>
        </p:nvSpPr>
        <p:spPr>
          <a:xfrm>
            <a:off x="1062318" y="2451851"/>
            <a:ext cx="6450106" cy="1980640"/>
          </a:xfrm>
        </p:spPr>
        <p:txBody>
          <a:bodyPr anchor="ctr" anchorCtr="0"/>
          <a:lstStyle>
            <a:lvl1pPr>
              <a:lnSpc>
                <a:spcPct val="95000"/>
              </a:lnSpc>
              <a:defRPr sz="4000">
                <a:solidFill>
                  <a:schemeClr val="bg1"/>
                </a:solidFill>
              </a:defRPr>
            </a:lvl1pPr>
          </a:lstStyle>
          <a:p>
            <a:r>
              <a:rPr lang="en-GB" err="1"/>
              <a:t>Kuvallinen</a:t>
            </a:r>
            <a:r>
              <a:rPr lang="en-GB"/>
              <a:t> </a:t>
            </a:r>
            <a:br>
              <a:rPr lang="en-GB"/>
            </a:br>
            <a:r>
              <a:rPr lang="en-GB" err="1"/>
              <a:t>väliotsikkosivu</a:t>
            </a:r>
            <a:r>
              <a:rPr lang="en-GB"/>
              <a:t> </a:t>
            </a:r>
            <a:r>
              <a:rPr lang="en-GB" err="1"/>
              <a:t>esityksen</a:t>
            </a:r>
            <a:r>
              <a:rPr lang="en-GB"/>
              <a:t> </a:t>
            </a:r>
            <a:r>
              <a:rPr lang="en-GB" err="1"/>
              <a:t>jäsentämiseen</a:t>
            </a:r>
            <a:endParaRPr lang="fi-FI"/>
          </a:p>
        </p:txBody>
      </p:sp>
      <p:sp>
        <p:nvSpPr>
          <p:cNvPr id="9" name="Kuvan paikkamerkki 2">
            <a:extLst>
              <a:ext uri="{FF2B5EF4-FFF2-40B4-BE49-F238E27FC236}">
                <a16:creationId xmlns:a16="http://schemas.microsoft.com/office/drawing/2014/main" id="{A1F3F41D-5BA7-4AD3-81B0-B935DD9EF47D}"/>
              </a:ext>
              <a:ext uri="{C183D7F6-B498-43B3-948B-1728B52AA6E4}">
                <adec:decorative xmlns:adec="http://schemas.microsoft.com/office/drawing/2017/decorative" val="1"/>
              </a:ext>
            </a:extLst>
          </p:cNvPr>
          <p:cNvSpPr>
            <a:spLocks noGrp="1"/>
          </p:cNvSpPr>
          <p:nvPr>
            <p:ph type="pic" idx="13" hasCustomPrompt="1"/>
          </p:nvPr>
        </p:nvSpPr>
        <p:spPr>
          <a:xfrm>
            <a:off x="7601865" y="180000"/>
            <a:ext cx="4410734" cy="6498000"/>
          </a:xfrm>
          <a:custGeom>
            <a:avLst/>
            <a:gdLst>
              <a:gd name="connsiteX0" fmla="*/ 0 w 4408944"/>
              <a:gd name="connsiteY0" fmla="*/ 0 h 6488358"/>
              <a:gd name="connsiteX1" fmla="*/ 4408944 w 4408944"/>
              <a:gd name="connsiteY1" fmla="*/ 0 h 6488358"/>
              <a:gd name="connsiteX2" fmla="*/ 4408944 w 4408944"/>
              <a:gd name="connsiteY2" fmla="*/ 6488358 h 6488358"/>
              <a:gd name="connsiteX3" fmla="*/ 0 w 4408944"/>
              <a:gd name="connsiteY3" fmla="*/ 6488358 h 6488358"/>
              <a:gd name="connsiteX4" fmla="*/ 0 w 4408944"/>
              <a:gd name="connsiteY4" fmla="*/ 0 h 6488358"/>
              <a:gd name="connsiteX0" fmla="*/ 0 w 4408944"/>
              <a:gd name="connsiteY0" fmla="*/ 2612 h 6490970"/>
              <a:gd name="connsiteX1" fmla="*/ 1703017 w 4408944"/>
              <a:gd name="connsiteY1" fmla="*/ 0 h 6490970"/>
              <a:gd name="connsiteX2" fmla="*/ 4408944 w 4408944"/>
              <a:gd name="connsiteY2" fmla="*/ 2612 h 6490970"/>
              <a:gd name="connsiteX3" fmla="*/ 4408944 w 4408944"/>
              <a:gd name="connsiteY3" fmla="*/ 6490970 h 6490970"/>
              <a:gd name="connsiteX4" fmla="*/ 0 w 4408944"/>
              <a:gd name="connsiteY4" fmla="*/ 6490970 h 6490970"/>
              <a:gd name="connsiteX5" fmla="*/ 0 w 4408944"/>
              <a:gd name="connsiteY5" fmla="*/ 2612 h 6490970"/>
              <a:gd name="connsiteX0" fmla="*/ 399196 w 4808140"/>
              <a:gd name="connsiteY0" fmla="*/ 481490 h 6969848"/>
              <a:gd name="connsiteX1" fmla="*/ 2102213 w 4808140"/>
              <a:gd name="connsiteY1" fmla="*/ 478878 h 6969848"/>
              <a:gd name="connsiteX2" fmla="*/ 4808140 w 4808140"/>
              <a:gd name="connsiteY2" fmla="*/ 481490 h 6969848"/>
              <a:gd name="connsiteX3" fmla="*/ 4808140 w 4808140"/>
              <a:gd name="connsiteY3" fmla="*/ 6969848 h 6969848"/>
              <a:gd name="connsiteX4" fmla="*/ 399196 w 4808140"/>
              <a:gd name="connsiteY4" fmla="*/ 6969848 h 6969848"/>
              <a:gd name="connsiteX5" fmla="*/ 399196 w 4808140"/>
              <a:gd name="connsiteY5" fmla="*/ 481490 h 6969848"/>
              <a:gd name="connsiteX0" fmla="*/ 707025 w 4696869"/>
              <a:gd name="connsiteY0" fmla="*/ 2450537 h 6490970"/>
              <a:gd name="connsiteX1" fmla="*/ 1990942 w 4696869"/>
              <a:gd name="connsiteY1" fmla="*/ 0 h 6490970"/>
              <a:gd name="connsiteX2" fmla="*/ 4696869 w 4696869"/>
              <a:gd name="connsiteY2" fmla="*/ 2612 h 6490970"/>
              <a:gd name="connsiteX3" fmla="*/ 4696869 w 4696869"/>
              <a:gd name="connsiteY3" fmla="*/ 6490970 h 6490970"/>
              <a:gd name="connsiteX4" fmla="*/ 287925 w 4696869"/>
              <a:gd name="connsiteY4" fmla="*/ 6490970 h 6490970"/>
              <a:gd name="connsiteX5" fmla="*/ 707025 w 4696869"/>
              <a:gd name="connsiteY5" fmla="*/ 2450537 h 6490970"/>
              <a:gd name="connsiteX0" fmla="*/ 707025 w 4696869"/>
              <a:gd name="connsiteY0" fmla="*/ 2450537 h 6490970"/>
              <a:gd name="connsiteX1" fmla="*/ 1990942 w 4696869"/>
              <a:gd name="connsiteY1" fmla="*/ 0 h 6490970"/>
              <a:gd name="connsiteX2" fmla="*/ 4696869 w 4696869"/>
              <a:gd name="connsiteY2" fmla="*/ 2612 h 6490970"/>
              <a:gd name="connsiteX3" fmla="*/ 4696869 w 4696869"/>
              <a:gd name="connsiteY3" fmla="*/ 6490970 h 6490970"/>
              <a:gd name="connsiteX4" fmla="*/ 287925 w 4696869"/>
              <a:gd name="connsiteY4" fmla="*/ 6490970 h 6490970"/>
              <a:gd name="connsiteX5" fmla="*/ 707025 w 4696869"/>
              <a:gd name="connsiteY5" fmla="*/ 2450537 h 6490970"/>
              <a:gd name="connsiteX0" fmla="*/ 420890 w 4410734"/>
              <a:gd name="connsiteY0" fmla="*/ 2450537 h 6490970"/>
              <a:gd name="connsiteX1" fmla="*/ 1704807 w 4410734"/>
              <a:gd name="connsiteY1" fmla="*/ 0 h 6490970"/>
              <a:gd name="connsiteX2" fmla="*/ 4410734 w 4410734"/>
              <a:gd name="connsiteY2" fmla="*/ 2612 h 6490970"/>
              <a:gd name="connsiteX3" fmla="*/ 4410734 w 4410734"/>
              <a:gd name="connsiteY3" fmla="*/ 6490970 h 6490970"/>
              <a:gd name="connsiteX4" fmla="*/ 1790 w 4410734"/>
              <a:gd name="connsiteY4" fmla="*/ 6490970 h 6490970"/>
              <a:gd name="connsiteX5" fmla="*/ 420890 w 4410734"/>
              <a:gd name="connsiteY5" fmla="*/ 2450537 h 64909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10734" h="6490970">
                <a:moveTo>
                  <a:pt x="420890" y="2450537"/>
                </a:moveTo>
                <a:cubicBezTo>
                  <a:pt x="704726" y="1368709"/>
                  <a:pt x="1192233" y="476250"/>
                  <a:pt x="1704807" y="0"/>
                </a:cubicBezTo>
                <a:lnTo>
                  <a:pt x="4410734" y="2612"/>
                </a:lnTo>
                <a:lnTo>
                  <a:pt x="4410734" y="6490970"/>
                </a:lnTo>
                <a:lnTo>
                  <a:pt x="1790" y="6490970"/>
                </a:lnTo>
                <a:cubicBezTo>
                  <a:pt x="-18659" y="5206377"/>
                  <a:pt x="137054" y="3532365"/>
                  <a:pt x="420890" y="2450537"/>
                </a:cubicBezTo>
                <a:close/>
              </a:path>
            </a:pathLst>
          </a:custGeom>
          <a:solidFill>
            <a:schemeClr val="bg1">
              <a:lumMod val="95000"/>
            </a:schemeClr>
          </a:solidFill>
        </p:spPr>
        <p:txBody>
          <a:bodyPr anchor="ctr" anchorCtr="0"/>
          <a:lstStyle>
            <a:lvl1pPr marL="0" indent="0" algn="ctr">
              <a:spcBef>
                <a:spcPts val="0"/>
              </a:spcBef>
              <a:buNone/>
              <a:defRPr sz="1600" b="0" i="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ctr" defTabSz="914400" rtl="0" eaLnBrk="1" fontAlgn="auto" latinLnBrk="0" hangingPunct="1">
              <a:lnSpc>
                <a:spcPct val="100000"/>
              </a:lnSpc>
              <a:spcBef>
                <a:spcPts val="1000"/>
              </a:spcBef>
              <a:spcAft>
                <a:spcPts val="0"/>
              </a:spcAft>
              <a:buClr>
                <a:schemeClr val="tx2"/>
              </a:buClr>
              <a:buSzTx/>
              <a:buFont typeface="Arial" panose="020B0604020202020204" pitchFamily="34" charset="0"/>
              <a:buNone/>
              <a:tabLst/>
              <a:defRPr/>
            </a:pPr>
            <a:r>
              <a:rPr lang="fi-FI"/>
              <a:t>Lisää kuva napsauttamalla kuvaketta</a:t>
            </a:r>
            <a:br>
              <a:rPr lang="fi-FI"/>
            </a:br>
            <a:r>
              <a:rPr lang="fi-FI"/>
              <a:t>tai valitsemalla </a:t>
            </a:r>
            <a:r>
              <a:rPr lang="fi-FI" err="1"/>
              <a:t>Kameleonin</a:t>
            </a:r>
            <a:r>
              <a:rPr lang="fi-FI"/>
              <a:t> Kuvagalleriasta</a:t>
            </a:r>
            <a:br>
              <a:rPr lang="fi-FI"/>
            </a:br>
            <a:br>
              <a:rPr lang="fi-FI"/>
            </a:br>
            <a:r>
              <a:rPr lang="fi-FI"/>
              <a:t>Voit vaihtaa kuvan Kuvagalleriasta</a:t>
            </a:r>
            <a:br>
              <a:rPr lang="fi-FI"/>
            </a:br>
            <a:r>
              <a:rPr lang="fi-FI"/>
              <a:t>tai poistamalla kuvan ja lisäämällä uuden kuvan napsauttamalla kuvaketta</a:t>
            </a:r>
          </a:p>
        </p:txBody>
      </p:sp>
    </p:spTree>
    <p:extLst>
      <p:ext uri="{BB962C8B-B14F-4D97-AF65-F5344CB8AC3E}">
        <p14:creationId xmlns:p14="http://schemas.microsoft.com/office/powerpoint/2010/main" val="355098499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matchingName="Osan ylätunniste kuva 2" preserve="1" userDrawn="1">
  <p:cSld name="subtitle_2_picture">
    <p:spTree>
      <p:nvGrpSpPr>
        <p:cNvPr id="1" name=""/>
        <p:cNvGrpSpPr/>
        <p:nvPr/>
      </p:nvGrpSpPr>
      <p:grpSpPr>
        <a:xfrm>
          <a:off x="0" y="0"/>
          <a:ext cx="0" cy="0"/>
          <a:chOff x="0" y="0"/>
          <a:chExt cx="0" cy="0"/>
        </a:xfrm>
      </p:grpSpPr>
      <p:sp>
        <p:nvSpPr>
          <p:cNvPr id="6" name="Suorakulmio 9">
            <a:extLst>
              <a:ext uri="{FF2B5EF4-FFF2-40B4-BE49-F238E27FC236}">
                <a16:creationId xmlns:a16="http://schemas.microsoft.com/office/drawing/2014/main" id="{86227721-48B2-43B3-8526-34B0C73A1CBF}"/>
              </a:ext>
              <a:ext uri="{C183D7F6-B498-43B3-948B-1728B52AA6E4}">
                <adec:decorative xmlns:adec="http://schemas.microsoft.com/office/drawing/2017/decorative" val="1"/>
              </a:ext>
            </a:extLst>
          </p:cNvPr>
          <p:cNvSpPr/>
          <p:nvPr userDrawn="1"/>
        </p:nvSpPr>
        <p:spPr>
          <a:xfrm>
            <a:off x="180000" y="180000"/>
            <a:ext cx="9144000" cy="6498000"/>
          </a:xfrm>
          <a:custGeom>
            <a:avLst/>
            <a:gdLst>
              <a:gd name="connsiteX0" fmla="*/ 0 w 9144000"/>
              <a:gd name="connsiteY0" fmla="*/ 0 h 6513234"/>
              <a:gd name="connsiteX1" fmla="*/ 9144000 w 9144000"/>
              <a:gd name="connsiteY1" fmla="*/ 0 h 6513234"/>
              <a:gd name="connsiteX2" fmla="*/ 9144000 w 9144000"/>
              <a:gd name="connsiteY2" fmla="*/ 6513234 h 6513234"/>
              <a:gd name="connsiteX3" fmla="*/ 0 w 9144000"/>
              <a:gd name="connsiteY3" fmla="*/ 6513234 h 6513234"/>
              <a:gd name="connsiteX4" fmla="*/ 0 w 9144000"/>
              <a:gd name="connsiteY4" fmla="*/ 0 h 6513234"/>
              <a:gd name="connsiteX0" fmla="*/ 0 w 9144000"/>
              <a:gd name="connsiteY0" fmla="*/ 0 h 6514355"/>
              <a:gd name="connsiteX1" fmla="*/ 9144000 w 9144000"/>
              <a:gd name="connsiteY1" fmla="*/ 0 h 6514355"/>
              <a:gd name="connsiteX2" fmla="*/ 9144000 w 9144000"/>
              <a:gd name="connsiteY2" fmla="*/ 6513234 h 6514355"/>
              <a:gd name="connsiteX3" fmla="*/ 7431035 w 9144000"/>
              <a:gd name="connsiteY3" fmla="*/ 6514355 h 6514355"/>
              <a:gd name="connsiteX4" fmla="*/ 0 w 9144000"/>
              <a:gd name="connsiteY4" fmla="*/ 6513234 h 6514355"/>
              <a:gd name="connsiteX5" fmla="*/ 0 w 9144000"/>
              <a:gd name="connsiteY5" fmla="*/ 0 h 6514355"/>
              <a:gd name="connsiteX0" fmla="*/ 0 w 9144000"/>
              <a:gd name="connsiteY0" fmla="*/ 0 h 6514355"/>
              <a:gd name="connsiteX1" fmla="*/ 9144000 w 9144000"/>
              <a:gd name="connsiteY1" fmla="*/ 0 h 6514355"/>
              <a:gd name="connsiteX2" fmla="*/ 7431035 w 9144000"/>
              <a:gd name="connsiteY2" fmla="*/ 6514355 h 6514355"/>
              <a:gd name="connsiteX3" fmla="*/ 0 w 9144000"/>
              <a:gd name="connsiteY3" fmla="*/ 6513234 h 6514355"/>
              <a:gd name="connsiteX4" fmla="*/ 0 w 9144000"/>
              <a:gd name="connsiteY4" fmla="*/ 0 h 65143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6514355">
                <a:moveTo>
                  <a:pt x="0" y="0"/>
                </a:moveTo>
                <a:lnTo>
                  <a:pt x="9144000" y="0"/>
                </a:lnTo>
                <a:lnTo>
                  <a:pt x="7431035" y="6514355"/>
                </a:lnTo>
                <a:lnTo>
                  <a:pt x="0" y="6513234"/>
                </a:lnTo>
                <a:lnTo>
                  <a:pt x="0" y="0"/>
                </a:lnTo>
                <a:close/>
              </a:path>
            </a:pathLst>
          </a:custGeom>
          <a:solidFill>
            <a:srgbClr val="5A811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Otsikko 1">
            <a:extLst>
              <a:ext uri="{FF2B5EF4-FFF2-40B4-BE49-F238E27FC236}">
                <a16:creationId xmlns:a16="http://schemas.microsoft.com/office/drawing/2014/main" id="{47F72F94-0DE4-46B2-BC4B-03DD33656CF4}"/>
              </a:ext>
            </a:extLst>
          </p:cNvPr>
          <p:cNvSpPr>
            <a:spLocks noGrp="1"/>
          </p:cNvSpPr>
          <p:nvPr>
            <p:ph type="title" hasCustomPrompt="1"/>
          </p:nvPr>
        </p:nvSpPr>
        <p:spPr>
          <a:xfrm>
            <a:off x="1062318" y="2451851"/>
            <a:ext cx="6450106" cy="1980640"/>
          </a:xfrm>
        </p:spPr>
        <p:txBody>
          <a:bodyPr anchor="ctr" anchorCtr="0"/>
          <a:lstStyle>
            <a:lvl1pPr>
              <a:lnSpc>
                <a:spcPct val="95000"/>
              </a:lnSpc>
              <a:defRPr sz="4000">
                <a:solidFill>
                  <a:schemeClr val="bg1"/>
                </a:solidFill>
              </a:defRPr>
            </a:lvl1pPr>
          </a:lstStyle>
          <a:p>
            <a:r>
              <a:rPr lang="en-GB" err="1"/>
              <a:t>Kuvallinen</a:t>
            </a:r>
            <a:r>
              <a:rPr lang="en-GB"/>
              <a:t> </a:t>
            </a:r>
            <a:br>
              <a:rPr lang="en-GB"/>
            </a:br>
            <a:r>
              <a:rPr lang="en-GB" err="1"/>
              <a:t>väliotsikkosivu</a:t>
            </a:r>
            <a:r>
              <a:rPr lang="en-GB"/>
              <a:t> </a:t>
            </a:r>
            <a:r>
              <a:rPr lang="en-GB" err="1"/>
              <a:t>esityksen</a:t>
            </a:r>
            <a:r>
              <a:rPr lang="en-GB"/>
              <a:t> </a:t>
            </a:r>
            <a:r>
              <a:rPr lang="en-GB" err="1"/>
              <a:t>jäsentämiseen</a:t>
            </a:r>
            <a:endParaRPr lang="fi-FI"/>
          </a:p>
        </p:txBody>
      </p:sp>
      <p:sp>
        <p:nvSpPr>
          <p:cNvPr id="9" name="Kuvan paikkamerkki 2">
            <a:extLst>
              <a:ext uri="{FF2B5EF4-FFF2-40B4-BE49-F238E27FC236}">
                <a16:creationId xmlns:a16="http://schemas.microsoft.com/office/drawing/2014/main" id="{A1F3F41D-5BA7-4AD3-81B0-B935DD9EF47D}"/>
              </a:ext>
              <a:ext uri="{C183D7F6-B498-43B3-948B-1728B52AA6E4}">
                <adec:decorative xmlns:adec="http://schemas.microsoft.com/office/drawing/2017/decorative" val="1"/>
              </a:ext>
            </a:extLst>
          </p:cNvPr>
          <p:cNvSpPr>
            <a:spLocks noGrp="1"/>
          </p:cNvSpPr>
          <p:nvPr>
            <p:ph type="pic" idx="13" hasCustomPrompt="1"/>
          </p:nvPr>
        </p:nvSpPr>
        <p:spPr>
          <a:xfrm>
            <a:off x="7603200" y="180000"/>
            <a:ext cx="4410734" cy="6498000"/>
          </a:xfrm>
          <a:custGeom>
            <a:avLst/>
            <a:gdLst>
              <a:gd name="connsiteX0" fmla="*/ 0 w 4408944"/>
              <a:gd name="connsiteY0" fmla="*/ 0 h 6488358"/>
              <a:gd name="connsiteX1" fmla="*/ 4408944 w 4408944"/>
              <a:gd name="connsiteY1" fmla="*/ 0 h 6488358"/>
              <a:gd name="connsiteX2" fmla="*/ 4408944 w 4408944"/>
              <a:gd name="connsiteY2" fmla="*/ 6488358 h 6488358"/>
              <a:gd name="connsiteX3" fmla="*/ 0 w 4408944"/>
              <a:gd name="connsiteY3" fmla="*/ 6488358 h 6488358"/>
              <a:gd name="connsiteX4" fmla="*/ 0 w 4408944"/>
              <a:gd name="connsiteY4" fmla="*/ 0 h 6488358"/>
              <a:gd name="connsiteX0" fmla="*/ 0 w 4408944"/>
              <a:gd name="connsiteY0" fmla="*/ 2612 h 6490970"/>
              <a:gd name="connsiteX1" fmla="*/ 1703017 w 4408944"/>
              <a:gd name="connsiteY1" fmla="*/ 0 h 6490970"/>
              <a:gd name="connsiteX2" fmla="*/ 4408944 w 4408944"/>
              <a:gd name="connsiteY2" fmla="*/ 2612 h 6490970"/>
              <a:gd name="connsiteX3" fmla="*/ 4408944 w 4408944"/>
              <a:gd name="connsiteY3" fmla="*/ 6490970 h 6490970"/>
              <a:gd name="connsiteX4" fmla="*/ 0 w 4408944"/>
              <a:gd name="connsiteY4" fmla="*/ 6490970 h 6490970"/>
              <a:gd name="connsiteX5" fmla="*/ 0 w 4408944"/>
              <a:gd name="connsiteY5" fmla="*/ 2612 h 6490970"/>
              <a:gd name="connsiteX0" fmla="*/ 399196 w 4808140"/>
              <a:gd name="connsiteY0" fmla="*/ 481490 h 6969848"/>
              <a:gd name="connsiteX1" fmla="*/ 2102213 w 4808140"/>
              <a:gd name="connsiteY1" fmla="*/ 478878 h 6969848"/>
              <a:gd name="connsiteX2" fmla="*/ 4808140 w 4808140"/>
              <a:gd name="connsiteY2" fmla="*/ 481490 h 6969848"/>
              <a:gd name="connsiteX3" fmla="*/ 4808140 w 4808140"/>
              <a:gd name="connsiteY3" fmla="*/ 6969848 h 6969848"/>
              <a:gd name="connsiteX4" fmla="*/ 399196 w 4808140"/>
              <a:gd name="connsiteY4" fmla="*/ 6969848 h 6969848"/>
              <a:gd name="connsiteX5" fmla="*/ 399196 w 4808140"/>
              <a:gd name="connsiteY5" fmla="*/ 481490 h 6969848"/>
              <a:gd name="connsiteX0" fmla="*/ 707025 w 4696869"/>
              <a:gd name="connsiteY0" fmla="*/ 2450537 h 6490970"/>
              <a:gd name="connsiteX1" fmla="*/ 1990942 w 4696869"/>
              <a:gd name="connsiteY1" fmla="*/ 0 h 6490970"/>
              <a:gd name="connsiteX2" fmla="*/ 4696869 w 4696869"/>
              <a:gd name="connsiteY2" fmla="*/ 2612 h 6490970"/>
              <a:gd name="connsiteX3" fmla="*/ 4696869 w 4696869"/>
              <a:gd name="connsiteY3" fmla="*/ 6490970 h 6490970"/>
              <a:gd name="connsiteX4" fmla="*/ 287925 w 4696869"/>
              <a:gd name="connsiteY4" fmla="*/ 6490970 h 6490970"/>
              <a:gd name="connsiteX5" fmla="*/ 707025 w 4696869"/>
              <a:gd name="connsiteY5" fmla="*/ 2450537 h 6490970"/>
              <a:gd name="connsiteX0" fmla="*/ 707025 w 4696869"/>
              <a:gd name="connsiteY0" fmla="*/ 2450537 h 6490970"/>
              <a:gd name="connsiteX1" fmla="*/ 1990942 w 4696869"/>
              <a:gd name="connsiteY1" fmla="*/ 0 h 6490970"/>
              <a:gd name="connsiteX2" fmla="*/ 4696869 w 4696869"/>
              <a:gd name="connsiteY2" fmla="*/ 2612 h 6490970"/>
              <a:gd name="connsiteX3" fmla="*/ 4696869 w 4696869"/>
              <a:gd name="connsiteY3" fmla="*/ 6490970 h 6490970"/>
              <a:gd name="connsiteX4" fmla="*/ 287925 w 4696869"/>
              <a:gd name="connsiteY4" fmla="*/ 6490970 h 6490970"/>
              <a:gd name="connsiteX5" fmla="*/ 707025 w 4696869"/>
              <a:gd name="connsiteY5" fmla="*/ 2450537 h 6490970"/>
              <a:gd name="connsiteX0" fmla="*/ 420890 w 4410734"/>
              <a:gd name="connsiteY0" fmla="*/ 2450537 h 6490970"/>
              <a:gd name="connsiteX1" fmla="*/ 1704807 w 4410734"/>
              <a:gd name="connsiteY1" fmla="*/ 0 h 6490970"/>
              <a:gd name="connsiteX2" fmla="*/ 4410734 w 4410734"/>
              <a:gd name="connsiteY2" fmla="*/ 2612 h 6490970"/>
              <a:gd name="connsiteX3" fmla="*/ 4410734 w 4410734"/>
              <a:gd name="connsiteY3" fmla="*/ 6490970 h 6490970"/>
              <a:gd name="connsiteX4" fmla="*/ 1790 w 4410734"/>
              <a:gd name="connsiteY4" fmla="*/ 6490970 h 6490970"/>
              <a:gd name="connsiteX5" fmla="*/ 420890 w 4410734"/>
              <a:gd name="connsiteY5" fmla="*/ 2450537 h 64909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10734" h="6490970">
                <a:moveTo>
                  <a:pt x="420890" y="2450537"/>
                </a:moveTo>
                <a:cubicBezTo>
                  <a:pt x="704726" y="1368709"/>
                  <a:pt x="1192233" y="476250"/>
                  <a:pt x="1704807" y="0"/>
                </a:cubicBezTo>
                <a:lnTo>
                  <a:pt x="4410734" y="2612"/>
                </a:lnTo>
                <a:lnTo>
                  <a:pt x="4410734" y="6490970"/>
                </a:lnTo>
                <a:lnTo>
                  <a:pt x="1790" y="6490970"/>
                </a:lnTo>
                <a:cubicBezTo>
                  <a:pt x="-18659" y="5206377"/>
                  <a:pt x="137054" y="3532365"/>
                  <a:pt x="420890" y="2450537"/>
                </a:cubicBezTo>
                <a:close/>
              </a:path>
            </a:pathLst>
          </a:custGeom>
          <a:solidFill>
            <a:schemeClr val="bg1">
              <a:lumMod val="95000"/>
            </a:schemeClr>
          </a:solidFill>
        </p:spPr>
        <p:txBody>
          <a:bodyPr anchor="ctr" anchorCtr="0"/>
          <a:lstStyle>
            <a:lvl1pPr marL="0" indent="0" algn="ctr">
              <a:spcBef>
                <a:spcPts val="0"/>
              </a:spcBef>
              <a:buNone/>
              <a:defRPr sz="1600" b="0" i="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ctr" defTabSz="914400" rtl="0" eaLnBrk="1" fontAlgn="auto" latinLnBrk="0" hangingPunct="1">
              <a:lnSpc>
                <a:spcPct val="100000"/>
              </a:lnSpc>
              <a:spcBef>
                <a:spcPts val="1000"/>
              </a:spcBef>
              <a:spcAft>
                <a:spcPts val="0"/>
              </a:spcAft>
              <a:buClr>
                <a:schemeClr val="tx2"/>
              </a:buClr>
              <a:buSzTx/>
              <a:buFont typeface="Arial" panose="020B0604020202020204" pitchFamily="34" charset="0"/>
              <a:buNone/>
              <a:tabLst/>
              <a:defRPr/>
            </a:pPr>
            <a:r>
              <a:rPr lang="fi-FI"/>
              <a:t>Lisää kuva napsauttamalla kuvaketta</a:t>
            </a:r>
            <a:br>
              <a:rPr lang="fi-FI"/>
            </a:br>
            <a:r>
              <a:rPr lang="fi-FI"/>
              <a:t>tai valitsemalla </a:t>
            </a:r>
            <a:r>
              <a:rPr lang="fi-FI" err="1"/>
              <a:t>Kameleonin</a:t>
            </a:r>
            <a:r>
              <a:rPr lang="fi-FI"/>
              <a:t> Kuvagalleriasta</a:t>
            </a:r>
            <a:br>
              <a:rPr lang="fi-FI"/>
            </a:br>
            <a:br>
              <a:rPr lang="fi-FI"/>
            </a:br>
            <a:r>
              <a:rPr lang="fi-FI"/>
              <a:t>Voit vaihtaa kuvan Kuvagalleriasta</a:t>
            </a:r>
            <a:br>
              <a:rPr lang="fi-FI"/>
            </a:br>
            <a:r>
              <a:rPr lang="fi-FI"/>
              <a:t>tai poistamalla kuvan ja lisäämällä uuden kuvan napsauttamalla kuvaketta</a:t>
            </a:r>
          </a:p>
        </p:txBody>
      </p:sp>
    </p:spTree>
    <p:extLst>
      <p:ext uri="{BB962C8B-B14F-4D97-AF65-F5344CB8AC3E}">
        <p14:creationId xmlns:p14="http://schemas.microsoft.com/office/powerpoint/2010/main" val="393306419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matchingName="Osan ylätunniste kuva 3" preserve="1" userDrawn="1">
  <p:cSld name="subtitle_3_picture">
    <p:spTree>
      <p:nvGrpSpPr>
        <p:cNvPr id="1" name=""/>
        <p:cNvGrpSpPr/>
        <p:nvPr/>
      </p:nvGrpSpPr>
      <p:grpSpPr>
        <a:xfrm>
          <a:off x="0" y="0"/>
          <a:ext cx="0" cy="0"/>
          <a:chOff x="0" y="0"/>
          <a:chExt cx="0" cy="0"/>
        </a:xfrm>
      </p:grpSpPr>
      <p:sp>
        <p:nvSpPr>
          <p:cNvPr id="6" name="Suorakulmio 9">
            <a:extLst>
              <a:ext uri="{FF2B5EF4-FFF2-40B4-BE49-F238E27FC236}">
                <a16:creationId xmlns:a16="http://schemas.microsoft.com/office/drawing/2014/main" id="{F4B276F3-D064-4656-A9E4-A4F6D1ABBFC8}"/>
              </a:ext>
              <a:ext uri="{C183D7F6-B498-43B3-948B-1728B52AA6E4}">
                <adec:decorative xmlns:adec="http://schemas.microsoft.com/office/drawing/2017/decorative" val="1"/>
              </a:ext>
            </a:extLst>
          </p:cNvPr>
          <p:cNvSpPr/>
          <p:nvPr userDrawn="1"/>
        </p:nvSpPr>
        <p:spPr>
          <a:xfrm>
            <a:off x="180000" y="180000"/>
            <a:ext cx="9144000" cy="6498000"/>
          </a:xfrm>
          <a:custGeom>
            <a:avLst/>
            <a:gdLst>
              <a:gd name="connsiteX0" fmla="*/ 0 w 9144000"/>
              <a:gd name="connsiteY0" fmla="*/ 0 h 6513234"/>
              <a:gd name="connsiteX1" fmla="*/ 9144000 w 9144000"/>
              <a:gd name="connsiteY1" fmla="*/ 0 h 6513234"/>
              <a:gd name="connsiteX2" fmla="*/ 9144000 w 9144000"/>
              <a:gd name="connsiteY2" fmla="*/ 6513234 h 6513234"/>
              <a:gd name="connsiteX3" fmla="*/ 0 w 9144000"/>
              <a:gd name="connsiteY3" fmla="*/ 6513234 h 6513234"/>
              <a:gd name="connsiteX4" fmla="*/ 0 w 9144000"/>
              <a:gd name="connsiteY4" fmla="*/ 0 h 6513234"/>
              <a:gd name="connsiteX0" fmla="*/ 0 w 9144000"/>
              <a:gd name="connsiteY0" fmla="*/ 0 h 6514355"/>
              <a:gd name="connsiteX1" fmla="*/ 9144000 w 9144000"/>
              <a:gd name="connsiteY1" fmla="*/ 0 h 6514355"/>
              <a:gd name="connsiteX2" fmla="*/ 9144000 w 9144000"/>
              <a:gd name="connsiteY2" fmla="*/ 6513234 h 6514355"/>
              <a:gd name="connsiteX3" fmla="*/ 7431035 w 9144000"/>
              <a:gd name="connsiteY3" fmla="*/ 6514355 h 6514355"/>
              <a:gd name="connsiteX4" fmla="*/ 0 w 9144000"/>
              <a:gd name="connsiteY4" fmla="*/ 6513234 h 6514355"/>
              <a:gd name="connsiteX5" fmla="*/ 0 w 9144000"/>
              <a:gd name="connsiteY5" fmla="*/ 0 h 6514355"/>
              <a:gd name="connsiteX0" fmla="*/ 0 w 9144000"/>
              <a:gd name="connsiteY0" fmla="*/ 0 h 6514355"/>
              <a:gd name="connsiteX1" fmla="*/ 9144000 w 9144000"/>
              <a:gd name="connsiteY1" fmla="*/ 0 h 6514355"/>
              <a:gd name="connsiteX2" fmla="*/ 7431035 w 9144000"/>
              <a:gd name="connsiteY2" fmla="*/ 6514355 h 6514355"/>
              <a:gd name="connsiteX3" fmla="*/ 0 w 9144000"/>
              <a:gd name="connsiteY3" fmla="*/ 6513234 h 6514355"/>
              <a:gd name="connsiteX4" fmla="*/ 0 w 9144000"/>
              <a:gd name="connsiteY4" fmla="*/ 0 h 65143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6514355">
                <a:moveTo>
                  <a:pt x="0" y="0"/>
                </a:moveTo>
                <a:lnTo>
                  <a:pt x="9144000" y="0"/>
                </a:lnTo>
                <a:lnTo>
                  <a:pt x="7431035" y="6514355"/>
                </a:lnTo>
                <a:lnTo>
                  <a:pt x="0" y="6513234"/>
                </a:lnTo>
                <a:lnTo>
                  <a:pt x="0" y="0"/>
                </a:lnTo>
                <a:close/>
              </a:path>
            </a:pathLst>
          </a:custGeom>
          <a:solidFill>
            <a:srgbClr val="D9640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Otsikko 1">
            <a:extLst>
              <a:ext uri="{FF2B5EF4-FFF2-40B4-BE49-F238E27FC236}">
                <a16:creationId xmlns:a16="http://schemas.microsoft.com/office/drawing/2014/main" id="{47F72F94-0DE4-46B2-BC4B-03DD33656CF4}"/>
              </a:ext>
            </a:extLst>
          </p:cNvPr>
          <p:cNvSpPr>
            <a:spLocks noGrp="1"/>
          </p:cNvSpPr>
          <p:nvPr>
            <p:ph type="title" hasCustomPrompt="1"/>
          </p:nvPr>
        </p:nvSpPr>
        <p:spPr>
          <a:xfrm>
            <a:off x="1062318" y="2451851"/>
            <a:ext cx="6450106" cy="1980640"/>
          </a:xfrm>
        </p:spPr>
        <p:txBody>
          <a:bodyPr anchor="ctr" anchorCtr="0"/>
          <a:lstStyle>
            <a:lvl1pPr>
              <a:lnSpc>
                <a:spcPct val="95000"/>
              </a:lnSpc>
              <a:defRPr sz="4000">
                <a:solidFill>
                  <a:schemeClr val="bg1"/>
                </a:solidFill>
              </a:defRPr>
            </a:lvl1pPr>
          </a:lstStyle>
          <a:p>
            <a:r>
              <a:rPr lang="en-GB" err="1"/>
              <a:t>Kuvallinen</a:t>
            </a:r>
            <a:r>
              <a:rPr lang="en-GB"/>
              <a:t> </a:t>
            </a:r>
            <a:br>
              <a:rPr lang="en-GB"/>
            </a:br>
            <a:r>
              <a:rPr lang="en-GB" err="1"/>
              <a:t>väliotsikkosivu</a:t>
            </a:r>
            <a:r>
              <a:rPr lang="en-GB"/>
              <a:t> </a:t>
            </a:r>
            <a:r>
              <a:rPr lang="en-GB" err="1"/>
              <a:t>esityksen</a:t>
            </a:r>
            <a:r>
              <a:rPr lang="en-GB"/>
              <a:t> </a:t>
            </a:r>
            <a:r>
              <a:rPr lang="en-GB" err="1"/>
              <a:t>jäsentämiseen</a:t>
            </a:r>
            <a:endParaRPr lang="fi-FI"/>
          </a:p>
        </p:txBody>
      </p:sp>
      <p:sp>
        <p:nvSpPr>
          <p:cNvPr id="9" name="Kuvan paikkamerkki 2">
            <a:extLst>
              <a:ext uri="{FF2B5EF4-FFF2-40B4-BE49-F238E27FC236}">
                <a16:creationId xmlns:a16="http://schemas.microsoft.com/office/drawing/2014/main" id="{A1F3F41D-5BA7-4AD3-81B0-B935DD9EF47D}"/>
              </a:ext>
              <a:ext uri="{C183D7F6-B498-43B3-948B-1728B52AA6E4}">
                <adec:decorative xmlns:adec="http://schemas.microsoft.com/office/drawing/2017/decorative" val="1"/>
              </a:ext>
            </a:extLst>
          </p:cNvPr>
          <p:cNvSpPr>
            <a:spLocks noGrp="1"/>
          </p:cNvSpPr>
          <p:nvPr>
            <p:ph type="pic" idx="13" hasCustomPrompt="1"/>
          </p:nvPr>
        </p:nvSpPr>
        <p:spPr>
          <a:xfrm>
            <a:off x="7603200" y="180000"/>
            <a:ext cx="4410734" cy="6498000"/>
          </a:xfrm>
          <a:custGeom>
            <a:avLst/>
            <a:gdLst>
              <a:gd name="connsiteX0" fmla="*/ 0 w 4408944"/>
              <a:gd name="connsiteY0" fmla="*/ 0 h 6488358"/>
              <a:gd name="connsiteX1" fmla="*/ 4408944 w 4408944"/>
              <a:gd name="connsiteY1" fmla="*/ 0 h 6488358"/>
              <a:gd name="connsiteX2" fmla="*/ 4408944 w 4408944"/>
              <a:gd name="connsiteY2" fmla="*/ 6488358 h 6488358"/>
              <a:gd name="connsiteX3" fmla="*/ 0 w 4408944"/>
              <a:gd name="connsiteY3" fmla="*/ 6488358 h 6488358"/>
              <a:gd name="connsiteX4" fmla="*/ 0 w 4408944"/>
              <a:gd name="connsiteY4" fmla="*/ 0 h 6488358"/>
              <a:gd name="connsiteX0" fmla="*/ 0 w 4408944"/>
              <a:gd name="connsiteY0" fmla="*/ 2612 h 6490970"/>
              <a:gd name="connsiteX1" fmla="*/ 1703017 w 4408944"/>
              <a:gd name="connsiteY1" fmla="*/ 0 h 6490970"/>
              <a:gd name="connsiteX2" fmla="*/ 4408944 w 4408944"/>
              <a:gd name="connsiteY2" fmla="*/ 2612 h 6490970"/>
              <a:gd name="connsiteX3" fmla="*/ 4408944 w 4408944"/>
              <a:gd name="connsiteY3" fmla="*/ 6490970 h 6490970"/>
              <a:gd name="connsiteX4" fmla="*/ 0 w 4408944"/>
              <a:gd name="connsiteY4" fmla="*/ 6490970 h 6490970"/>
              <a:gd name="connsiteX5" fmla="*/ 0 w 4408944"/>
              <a:gd name="connsiteY5" fmla="*/ 2612 h 6490970"/>
              <a:gd name="connsiteX0" fmla="*/ 399196 w 4808140"/>
              <a:gd name="connsiteY0" fmla="*/ 481490 h 6969848"/>
              <a:gd name="connsiteX1" fmla="*/ 2102213 w 4808140"/>
              <a:gd name="connsiteY1" fmla="*/ 478878 h 6969848"/>
              <a:gd name="connsiteX2" fmla="*/ 4808140 w 4808140"/>
              <a:gd name="connsiteY2" fmla="*/ 481490 h 6969848"/>
              <a:gd name="connsiteX3" fmla="*/ 4808140 w 4808140"/>
              <a:gd name="connsiteY3" fmla="*/ 6969848 h 6969848"/>
              <a:gd name="connsiteX4" fmla="*/ 399196 w 4808140"/>
              <a:gd name="connsiteY4" fmla="*/ 6969848 h 6969848"/>
              <a:gd name="connsiteX5" fmla="*/ 399196 w 4808140"/>
              <a:gd name="connsiteY5" fmla="*/ 481490 h 6969848"/>
              <a:gd name="connsiteX0" fmla="*/ 707025 w 4696869"/>
              <a:gd name="connsiteY0" fmla="*/ 2450537 h 6490970"/>
              <a:gd name="connsiteX1" fmla="*/ 1990942 w 4696869"/>
              <a:gd name="connsiteY1" fmla="*/ 0 h 6490970"/>
              <a:gd name="connsiteX2" fmla="*/ 4696869 w 4696869"/>
              <a:gd name="connsiteY2" fmla="*/ 2612 h 6490970"/>
              <a:gd name="connsiteX3" fmla="*/ 4696869 w 4696869"/>
              <a:gd name="connsiteY3" fmla="*/ 6490970 h 6490970"/>
              <a:gd name="connsiteX4" fmla="*/ 287925 w 4696869"/>
              <a:gd name="connsiteY4" fmla="*/ 6490970 h 6490970"/>
              <a:gd name="connsiteX5" fmla="*/ 707025 w 4696869"/>
              <a:gd name="connsiteY5" fmla="*/ 2450537 h 6490970"/>
              <a:gd name="connsiteX0" fmla="*/ 707025 w 4696869"/>
              <a:gd name="connsiteY0" fmla="*/ 2450537 h 6490970"/>
              <a:gd name="connsiteX1" fmla="*/ 1990942 w 4696869"/>
              <a:gd name="connsiteY1" fmla="*/ 0 h 6490970"/>
              <a:gd name="connsiteX2" fmla="*/ 4696869 w 4696869"/>
              <a:gd name="connsiteY2" fmla="*/ 2612 h 6490970"/>
              <a:gd name="connsiteX3" fmla="*/ 4696869 w 4696869"/>
              <a:gd name="connsiteY3" fmla="*/ 6490970 h 6490970"/>
              <a:gd name="connsiteX4" fmla="*/ 287925 w 4696869"/>
              <a:gd name="connsiteY4" fmla="*/ 6490970 h 6490970"/>
              <a:gd name="connsiteX5" fmla="*/ 707025 w 4696869"/>
              <a:gd name="connsiteY5" fmla="*/ 2450537 h 6490970"/>
              <a:gd name="connsiteX0" fmla="*/ 420890 w 4410734"/>
              <a:gd name="connsiteY0" fmla="*/ 2450537 h 6490970"/>
              <a:gd name="connsiteX1" fmla="*/ 1704807 w 4410734"/>
              <a:gd name="connsiteY1" fmla="*/ 0 h 6490970"/>
              <a:gd name="connsiteX2" fmla="*/ 4410734 w 4410734"/>
              <a:gd name="connsiteY2" fmla="*/ 2612 h 6490970"/>
              <a:gd name="connsiteX3" fmla="*/ 4410734 w 4410734"/>
              <a:gd name="connsiteY3" fmla="*/ 6490970 h 6490970"/>
              <a:gd name="connsiteX4" fmla="*/ 1790 w 4410734"/>
              <a:gd name="connsiteY4" fmla="*/ 6490970 h 6490970"/>
              <a:gd name="connsiteX5" fmla="*/ 420890 w 4410734"/>
              <a:gd name="connsiteY5" fmla="*/ 2450537 h 64909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10734" h="6490970">
                <a:moveTo>
                  <a:pt x="420890" y="2450537"/>
                </a:moveTo>
                <a:cubicBezTo>
                  <a:pt x="704726" y="1368709"/>
                  <a:pt x="1192233" y="476250"/>
                  <a:pt x="1704807" y="0"/>
                </a:cubicBezTo>
                <a:lnTo>
                  <a:pt x="4410734" y="2612"/>
                </a:lnTo>
                <a:lnTo>
                  <a:pt x="4410734" y="6490970"/>
                </a:lnTo>
                <a:lnTo>
                  <a:pt x="1790" y="6490970"/>
                </a:lnTo>
                <a:cubicBezTo>
                  <a:pt x="-18659" y="5206377"/>
                  <a:pt x="137054" y="3532365"/>
                  <a:pt x="420890" y="2450537"/>
                </a:cubicBezTo>
                <a:close/>
              </a:path>
            </a:pathLst>
          </a:custGeom>
          <a:solidFill>
            <a:schemeClr val="bg1">
              <a:lumMod val="95000"/>
            </a:schemeClr>
          </a:solidFill>
        </p:spPr>
        <p:txBody>
          <a:bodyPr anchor="ctr" anchorCtr="0"/>
          <a:lstStyle>
            <a:lvl1pPr marL="0" indent="0" algn="ctr">
              <a:spcBef>
                <a:spcPts val="0"/>
              </a:spcBef>
              <a:buNone/>
              <a:defRPr sz="1600" b="0" i="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ctr" defTabSz="914400" rtl="0" eaLnBrk="1" fontAlgn="auto" latinLnBrk="0" hangingPunct="1">
              <a:lnSpc>
                <a:spcPct val="100000"/>
              </a:lnSpc>
              <a:spcBef>
                <a:spcPts val="1000"/>
              </a:spcBef>
              <a:spcAft>
                <a:spcPts val="0"/>
              </a:spcAft>
              <a:buClr>
                <a:schemeClr val="tx2"/>
              </a:buClr>
              <a:buSzTx/>
              <a:buFont typeface="Arial" panose="020B0604020202020204" pitchFamily="34" charset="0"/>
              <a:buNone/>
              <a:tabLst/>
              <a:defRPr/>
            </a:pPr>
            <a:r>
              <a:rPr lang="fi-FI"/>
              <a:t>Lisää kuva napsauttamalla kuvaketta</a:t>
            </a:r>
            <a:br>
              <a:rPr lang="fi-FI"/>
            </a:br>
            <a:r>
              <a:rPr lang="fi-FI"/>
              <a:t>tai valitsemalla </a:t>
            </a:r>
            <a:r>
              <a:rPr lang="fi-FI" err="1"/>
              <a:t>Kameleonin</a:t>
            </a:r>
            <a:r>
              <a:rPr lang="fi-FI"/>
              <a:t> Kuvagalleriasta</a:t>
            </a:r>
            <a:br>
              <a:rPr lang="fi-FI"/>
            </a:br>
            <a:br>
              <a:rPr lang="fi-FI"/>
            </a:br>
            <a:r>
              <a:rPr lang="fi-FI"/>
              <a:t>Voit vaihtaa kuvan Kuvagalleriasta</a:t>
            </a:r>
            <a:br>
              <a:rPr lang="fi-FI"/>
            </a:br>
            <a:r>
              <a:rPr lang="fi-FI"/>
              <a:t>tai poistamalla kuvan ja lisäämällä uuden kuvan napsauttamalla kuvaketta</a:t>
            </a:r>
          </a:p>
        </p:txBody>
      </p:sp>
    </p:spTree>
    <p:extLst>
      <p:ext uri="{BB962C8B-B14F-4D97-AF65-F5344CB8AC3E}">
        <p14:creationId xmlns:p14="http://schemas.microsoft.com/office/powerpoint/2010/main" val="1298631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Vain otsikko" preserve="1" userDrawn="1">
  <p:cSld name="only_title">
    <p:spTree>
      <p:nvGrpSpPr>
        <p:cNvPr id="1" name=""/>
        <p:cNvGrpSpPr/>
        <p:nvPr/>
      </p:nvGrpSpPr>
      <p:grpSpPr>
        <a:xfrm>
          <a:off x="0" y="0"/>
          <a:ext cx="0" cy="0"/>
          <a:chOff x="0" y="0"/>
          <a:chExt cx="0" cy="0"/>
        </a:xfrm>
      </p:grpSpPr>
      <p:sp>
        <p:nvSpPr>
          <p:cNvPr id="6" name="Otsikko 5">
            <a:extLst>
              <a:ext uri="{FF2B5EF4-FFF2-40B4-BE49-F238E27FC236}">
                <a16:creationId xmlns:a16="http://schemas.microsoft.com/office/drawing/2014/main" id="{34B3679A-A389-400D-A744-C43C22701232}"/>
              </a:ext>
            </a:extLst>
          </p:cNvPr>
          <p:cNvSpPr>
            <a:spLocks noGrp="1"/>
          </p:cNvSpPr>
          <p:nvPr>
            <p:ph type="title"/>
          </p:nvPr>
        </p:nvSpPr>
        <p:spPr/>
        <p:txBody>
          <a:bodyPr/>
          <a:lstStyle/>
          <a:p>
            <a:r>
              <a:rPr lang="fi-FI"/>
              <a:t>Muokkaa ots. perustyyl. napsautt.</a:t>
            </a:r>
          </a:p>
        </p:txBody>
      </p:sp>
      <p:sp>
        <p:nvSpPr>
          <p:cNvPr id="10" name="Dian numeron paikkamerkki 5">
            <a:extLst>
              <a:ext uri="{FF2B5EF4-FFF2-40B4-BE49-F238E27FC236}">
                <a16:creationId xmlns:a16="http://schemas.microsoft.com/office/drawing/2014/main" id="{EF9C706D-5C6A-42FA-B522-02CB8028F453}"/>
              </a:ext>
            </a:extLst>
          </p:cNvPr>
          <p:cNvSpPr>
            <a:spLocks noGrp="1"/>
          </p:cNvSpPr>
          <p:nvPr>
            <p:ph type="sldNum" sz="quarter" idx="4"/>
          </p:nvPr>
        </p:nvSpPr>
        <p:spPr>
          <a:xfrm>
            <a:off x="922350" y="6374625"/>
            <a:ext cx="482704" cy="204601"/>
          </a:xfrm>
          <a:prstGeom prst="rect">
            <a:avLst/>
          </a:prstGeom>
        </p:spPr>
        <p:txBody>
          <a:bodyPr vert="horz" lIns="0" tIns="0" rIns="0" bIns="0" rtlCol="0" anchor="ctr" anchorCtr="0">
            <a:noAutofit/>
          </a:bodyPr>
          <a:lstStyle>
            <a:lvl1pPr algn="l">
              <a:defRPr sz="900">
                <a:solidFill>
                  <a:schemeClr val="tx1"/>
                </a:solidFill>
              </a:defRPr>
            </a:lvl1pPr>
          </a:lstStyle>
          <a:p>
            <a:pPr algn="l"/>
            <a:fld id="{03D2D5F4-4871-4469-8343-ED7F6811B37D}" type="slidenum">
              <a:rPr lang="fi-FI" smtClean="0"/>
              <a:pPr algn="l"/>
              <a:t>‹#›</a:t>
            </a:fld>
            <a:endParaRPr lang="fi-FI"/>
          </a:p>
        </p:txBody>
      </p:sp>
      <p:sp>
        <p:nvSpPr>
          <p:cNvPr id="11" name="Päivämäärän paikkamerkki 3">
            <a:extLst>
              <a:ext uri="{FF2B5EF4-FFF2-40B4-BE49-F238E27FC236}">
                <a16:creationId xmlns:a16="http://schemas.microsoft.com/office/drawing/2014/main" id="{A08CEC9F-7456-473A-8F4A-6918F37BC32E}"/>
              </a:ext>
            </a:extLst>
          </p:cNvPr>
          <p:cNvSpPr>
            <a:spLocks noGrp="1"/>
          </p:cNvSpPr>
          <p:nvPr>
            <p:ph type="dt" sz="half" idx="2"/>
          </p:nvPr>
        </p:nvSpPr>
        <p:spPr>
          <a:xfrm>
            <a:off x="1449661" y="6374625"/>
            <a:ext cx="976847" cy="204601"/>
          </a:xfrm>
          <a:prstGeom prst="rect">
            <a:avLst/>
          </a:prstGeom>
        </p:spPr>
        <p:txBody>
          <a:bodyPr vert="horz" lIns="0" tIns="0" rIns="0" bIns="0" rtlCol="0" anchor="ctr" anchorCtr="0">
            <a:noAutofit/>
          </a:bodyPr>
          <a:lstStyle>
            <a:lvl1pPr algn="r">
              <a:defRPr sz="900">
                <a:solidFill>
                  <a:schemeClr val="tx1"/>
                </a:solidFill>
              </a:defRPr>
            </a:lvl1pPr>
          </a:lstStyle>
          <a:p>
            <a:pPr algn="r"/>
            <a:r>
              <a:rPr lang="fi-FI"/>
              <a:t>12.2.2025   |   </a:t>
            </a:r>
          </a:p>
        </p:txBody>
      </p:sp>
      <p:sp>
        <p:nvSpPr>
          <p:cNvPr id="12" name="Alatunnisteen paikkamerkki 4">
            <a:extLst>
              <a:ext uri="{FF2B5EF4-FFF2-40B4-BE49-F238E27FC236}">
                <a16:creationId xmlns:a16="http://schemas.microsoft.com/office/drawing/2014/main" id="{9A5411A7-57B3-491D-9820-EBA16DCC412B}"/>
              </a:ext>
            </a:extLst>
          </p:cNvPr>
          <p:cNvSpPr>
            <a:spLocks noGrp="1"/>
          </p:cNvSpPr>
          <p:nvPr>
            <p:ph type="ftr" sz="quarter" idx="3"/>
          </p:nvPr>
        </p:nvSpPr>
        <p:spPr>
          <a:xfrm>
            <a:off x="2495271" y="6374625"/>
            <a:ext cx="4114800" cy="204601"/>
          </a:xfrm>
          <a:prstGeom prst="rect">
            <a:avLst/>
          </a:prstGeom>
        </p:spPr>
        <p:txBody>
          <a:bodyPr vert="horz" lIns="0" tIns="0" rIns="0" bIns="0" rtlCol="0" anchor="ctr" anchorCtr="0">
            <a:noAutofit/>
          </a:bodyPr>
          <a:lstStyle>
            <a:lvl1pPr algn="l">
              <a:defRPr sz="900">
                <a:solidFill>
                  <a:schemeClr val="tx1"/>
                </a:solidFill>
              </a:defRPr>
            </a:lvl1pPr>
          </a:lstStyle>
          <a:p>
            <a:pPr algn="l"/>
            <a:r>
              <a:rPr lang="fi-FI"/>
              <a:t>Heinonen Tiina</a:t>
            </a:r>
          </a:p>
        </p:txBody>
      </p:sp>
    </p:spTree>
    <p:extLst>
      <p:ext uri="{BB962C8B-B14F-4D97-AF65-F5344CB8AC3E}">
        <p14:creationId xmlns:p14="http://schemas.microsoft.com/office/powerpoint/2010/main" val="18709255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hdr="0"/>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Tyhjä" type="blank" preserve="1">
  <p:cSld name="kml_blank">
    <p:spTree>
      <p:nvGrpSpPr>
        <p:cNvPr id="1" name=""/>
        <p:cNvGrpSpPr/>
        <p:nvPr/>
      </p:nvGrpSpPr>
      <p:grpSpPr>
        <a:xfrm>
          <a:off x="0" y="0"/>
          <a:ext cx="0" cy="0"/>
          <a:chOff x="0" y="0"/>
          <a:chExt cx="0" cy="0"/>
        </a:xfrm>
      </p:grpSpPr>
      <p:sp>
        <p:nvSpPr>
          <p:cNvPr id="8" name="Dian numeron paikkamerkki 5">
            <a:extLst>
              <a:ext uri="{FF2B5EF4-FFF2-40B4-BE49-F238E27FC236}">
                <a16:creationId xmlns:a16="http://schemas.microsoft.com/office/drawing/2014/main" id="{CB941E6F-111D-4022-8CFD-1CC1B2ADB7ED}"/>
              </a:ext>
            </a:extLst>
          </p:cNvPr>
          <p:cNvSpPr>
            <a:spLocks noGrp="1"/>
          </p:cNvSpPr>
          <p:nvPr>
            <p:ph type="sldNum" sz="quarter" idx="4"/>
          </p:nvPr>
        </p:nvSpPr>
        <p:spPr>
          <a:xfrm>
            <a:off x="922350" y="6374625"/>
            <a:ext cx="482704" cy="204601"/>
          </a:xfrm>
          <a:prstGeom prst="rect">
            <a:avLst/>
          </a:prstGeom>
        </p:spPr>
        <p:txBody>
          <a:bodyPr vert="horz" lIns="0" tIns="0" rIns="0" bIns="0" rtlCol="0" anchor="ctr" anchorCtr="0">
            <a:noAutofit/>
          </a:bodyPr>
          <a:lstStyle>
            <a:lvl1pPr algn="l">
              <a:defRPr sz="900">
                <a:solidFill>
                  <a:schemeClr val="tx1"/>
                </a:solidFill>
              </a:defRPr>
            </a:lvl1pPr>
          </a:lstStyle>
          <a:p>
            <a:pPr algn="l"/>
            <a:fld id="{03D2D5F4-4871-4469-8343-ED7F6811B37D}" type="slidenum">
              <a:rPr lang="fi-FI" smtClean="0"/>
              <a:pPr algn="l"/>
              <a:t>‹#›</a:t>
            </a:fld>
            <a:endParaRPr lang="fi-FI"/>
          </a:p>
        </p:txBody>
      </p:sp>
      <p:sp>
        <p:nvSpPr>
          <p:cNvPr id="9" name="Päivämäärän paikkamerkki 3">
            <a:extLst>
              <a:ext uri="{FF2B5EF4-FFF2-40B4-BE49-F238E27FC236}">
                <a16:creationId xmlns:a16="http://schemas.microsoft.com/office/drawing/2014/main" id="{3A4A4694-9735-4EF6-8D9E-9C60AE285363}"/>
              </a:ext>
            </a:extLst>
          </p:cNvPr>
          <p:cNvSpPr>
            <a:spLocks noGrp="1"/>
          </p:cNvSpPr>
          <p:nvPr>
            <p:ph type="dt" sz="half" idx="2"/>
          </p:nvPr>
        </p:nvSpPr>
        <p:spPr>
          <a:xfrm>
            <a:off x="1449661" y="6374625"/>
            <a:ext cx="976847" cy="204601"/>
          </a:xfrm>
          <a:prstGeom prst="rect">
            <a:avLst/>
          </a:prstGeom>
        </p:spPr>
        <p:txBody>
          <a:bodyPr vert="horz" lIns="0" tIns="0" rIns="0" bIns="0" rtlCol="0" anchor="ctr" anchorCtr="0">
            <a:noAutofit/>
          </a:bodyPr>
          <a:lstStyle>
            <a:lvl1pPr algn="r">
              <a:defRPr sz="900">
                <a:solidFill>
                  <a:schemeClr val="tx1"/>
                </a:solidFill>
              </a:defRPr>
            </a:lvl1pPr>
          </a:lstStyle>
          <a:p>
            <a:pPr algn="r"/>
            <a:r>
              <a:rPr lang="fi-FI"/>
              <a:t>12.2.2025   |   </a:t>
            </a:r>
          </a:p>
        </p:txBody>
      </p:sp>
      <p:sp>
        <p:nvSpPr>
          <p:cNvPr id="10" name="Alatunnisteen paikkamerkki 4">
            <a:extLst>
              <a:ext uri="{FF2B5EF4-FFF2-40B4-BE49-F238E27FC236}">
                <a16:creationId xmlns:a16="http://schemas.microsoft.com/office/drawing/2014/main" id="{78F21DE0-9EC0-4B8E-AE3C-CC8F7C9E3838}"/>
              </a:ext>
            </a:extLst>
          </p:cNvPr>
          <p:cNvSpPr>
            <a:spLocks noGrp="1"/>
          </p:cNvSpPr>
          <p:nvPr>
            <p:ph type="ftr" sz="quarter" idx="3"/>
          </p:nvPr>
        </p:nvSpPr>
        <p:spPr>
          <a:xfrm>
            <a:off x="2495271" y="6374625"/>
            <a:ext cx="4114800" cy="204601"/>
          </a:xfrm>
          <a:prstGeom prst="rect">
            <a:avLst/>
          </a:prstGeom>
        </p:spPr>
        <p:txBody>
          <a:bodyPr vert="horz" lIns="0" tIns="0" rIns="0" bIns="0" rtlCol="0" anchor="ctr" anchorCtr="0">
            <a:noAutofit/>
          </a:bodyPr>
          <a:lstStyle>
            <a:lvl1pPr algn="l">
              <a:defRPr sz="900">
                <a:solidFill>
                  <a:schemeClr val="tx1"/>
                </a:solidFill>
              </a:defRPr>
            </a:lvl1pPr>
          </a:lstStyle>
          <a:p>
            <a:pPr algn="l"/>
            <a:r>
              <a:rPr lang="fi-FI"/>
              <a:t>Heinonen Tiina</a:t>
            </a:r>
          </a:p>
        </p:txBody>
      </p:sp>
    </p:spTree>
    <p:extLst>
      <p:ext uri="{BB962C8B-B14F-4D97-AF65-F5344CB8AC3E}">
        <p14:creationId xmlns:p14="http://schemas.microsoft.com/office/powerpoint/2010/main" val="67414436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hdr="0"/>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matchingName="Lopetus" type="title" preserve="1">
  <p:cSld name="endpage_1">
    <p:spTree>
      <p:nvGrpSpPr>
        <p:cNvPr id="1" name=""/>
        <p:cNvGrpSpPr/>
        <p:nvPr/>
      </p:nvGrpSpPr>
      <p:grpSpPr>
        <a:xfrm>
          <a:off x="0" y="0"/>
          <a:ext cx="0" cy="0"/>
          <a:chOff x="0" y="0"/>
          <a:chExt cx="0" cy="0"/>
        </a:xfrm>
      </p:grpSpPr>
      <p:sp>
        <p:nvSpPr>
          <p:cNvPr id="11" name="Freeform 13">
            <a:extLst>
              <a:ext uri="{FF2B5EF4-FFF2-40B4-BE49-F238E27FC236}">
                <a16:creationId xmlns:a16="http://schemas.microsoft.com/office/drawing/2014/main" id="{E1153FAC-44DF-431E-A26D-60482F426736}"/>
              </a:ext>
              <a:ext uri="{C183D7F6-B498-43B3-948B-1728B52AA6E4}">
                <adec:decorative xmlns:adec="http://schemas.microsoft.com/office/drawing/2017/decorative" val="1"/>
              </a:ext>
            </a:extLst>
          </p:cNvPr>
          <p:cNvSpPr>
            <a:spLocks/>
          </p:cNvSpPr>
          <p:nvPr userDrawn="1"/>
        </p:nvSpPr>
        <p:spPr bwMode="auto">
          <a:xfrm>
            <a:off x="178632" y="180000"/>
            <a:ext cx="11834341" cy="4639603"/>
          </a:xfrm>
          <a:custGeom>
            <a:avLst/>
            <a:gdLst>
              <a:gd name="T0" fmla="*/ 32870 w 32870"/>
              <a:gd name="T1" fmla="*/ 11160 h 12864"/>
              <a:gd name="T2" fmla="*/ 32870 w 32870"/>
              <a:gd name="T3" fmla="*/ 0 h 12864"/>
              <a:gd name="T4" fmla="*/ 11591 w 32870"/>
              <a:gd name="T5" fmla="*/ 0 h 12864"/>
              <a:gd name="T6" fmla="*/ 0 w 32870"/>
              <a:gd name="T7" fmla="*/ 4209 h 12864"/>
              <a:gd name="T8" fmla="*/ 0 w 32870"/>
              <a:gd name="T9" fmla="*/ 12864 h 12864"/>
              <a:gd name="T10" fmla="*/ 13779 w 32870"/>
              <a:gd name="T11" fmla="*/ 10654 h 12864"/>
              <a:gd name="T12" fmla="*/ 32870 w 32870"/>
              <a:gd name="T13" fmla="*/ 10638 h 12864"/>
              <a:gd name="T14" fmla="*/ 32870 w 32870"/>
              <a:gd name="T15" fmla="*/ 11160 h 12864"/>
              <a:gd name="connsiteX0" fmla="*/ 32870 w 32870"/>
              <a:gd name="connsiteY0" fmla="*/ 11160 h 13093"/>
              <a:gd name="connsiteX1" fmla="*/ 32870 w 32870"/>
              <a:gd name="connsiteY1" fmla="*/ 0 h 13093"/>
              <a:gd name="connsiteX2" fmla="*/ 11591 w 32870"/>
              <a:gd name="connsiteY2" fmla="*/ 0 h 13093"/>
              <a:gd name="connsiteX3" fmla="*/ 0 w 32870"/>
              <a:gd name="connsiteY3" fmla="*/ 4209 h 13093"/>
              <a:gd name="connsiteX4" fmla="*/ 0 w 32870"/>
              <a:gd name="connsiteY4" fmla="*/ 12864 h 13093"/>
              <a:gd name="connsiteX5" fmla="*/ 32870 w 32870"/>
              <a:gd name="connsiteY5" fmla="*/ 10638 h 13093"/>
              <a:gd name="connsiteX6" fmla="*/ 32870 w 32870"/>
              <a:gd name="connsiteY6" fmla="*/ 11160 h 13093"/>
              <a:gd name="connsiteX0" fmla="*/ 32870 w 32870"/>
              <a:gd name="connsiteY0" fmla="*/ 11160 h 12864"/>
              <a:gd name="connsiteX1" fmla="*/ 32870 w 32870"/>
              <a:gd name="connsiteY1" fmla="*/ 0 h 12864"/>
              <a:gd name="connsiteX2" fmla="*/ 11591 w 32870"/>
              <a:gd name="connsiteY2" fmla="*/ 0 h 12864"/>
              <a:gd name="connsiteX3" fmla="*/ 0 w 32870"/>
              <a:gd name="connsiteY3" fmla="*/ 4209 h 12864"/>
              <a:gd name="connsiteX4" fmla="*/ 0 w 32870"/>
              <a:gd name="connsiteY4" fmla="*/ 12864 h 12864"/>
              <a:gd name="connsiteX5" fmla="*/ 32870 w 32870"/>
              <a:gd name="connsiteY5" fmla="*/ 10638 h 12864"/>
              <a:gd name="connsiteX6" fmla="*/ 32870 w 32870"/>
              <a:gd name="connsiteY6" fmla="*/ 11160 h 12864"/>
              <a:gd name="connsiteX0" fmla="*/ 32870 w 32870"/>
              <a:gd name="connsiteY0" fmla="*/ 10638 h 12864"/>
              <a:gd name="connsiteX1" fmla="*/ 32870 w 32870"/>
              <a:gd name="connsiteY1" fmla="*/ 0 h 12864"/>
              <a:gd name="connsiteX2" fmla="*/ 11591 w 32870"/>
              <a:gd name="connsiteY2" fmla="*/ 0 h 12864"/>
              <a:gd name="connsiteX3" fmla="*/ 0 w 32870"/>
              <a:gd name="connsiteY3" fmla="*/ 4209 h 12864"/>
              <a:gd name="connsiteX4" fmla="*/ 0 w 32870"/>
              <a:gd name="connsiteY4" fmla="*/ 12864 h 12864"/>
              <a:gd name="connsiteX5" fmla="*/ 32870 w 32870"/>
              <a:gd name="connsiteY5" fmla="*/ 10638 h 12864"/>
              <a:gd name="connsiteX0" fmla="*/ 32870 w 32870"/>
              <a:gd name="connsiteY0" fmla="*/ 10638 h 12864"/>
              <a:gd name="connsiteX1" fmla="*/ 32870 w 32870"/>
              <a:gd name="connsiteY1" fmla="*/ 0 h 12864"/>
              <a:gd name="connsiteX2" fmla="*/ 11591 w 32870"/>
              <a:gd name="connsiteY2" fmla="*/ 0 h 12864"/>
              <a:gd name="connsiteX3" fmla="*/ 0 w 32870"/>
              <a:gd name="connsiteY3" fmla="*/ 4209 h 12864"/>
              <a:gd name="connsiteX4" fmla="*/ 0 w 32870"/>
              <a:gd name="connsiteY4" fmla="*/ 12864 h 12864"/>
              <a:gd name="connsiteX5" fmla="*/ 32870 w 32870"/>
              <a:gd name="connsiteY5" fmla="*/ 10638 h 128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870" h="12864">
                <a:moveTo>
                  <a:pt x="32870" y="10638"/>
                </a:moveTo>
                <a:lnTo>
                  <a:pt x="32870" y="0"/>
                </a:lnTo>
                <a:lnTo>
                  <a:pt x="11591" y="0"/>
                </a:lnTo>
                <a:cubicBezTo>
                  <a:pt x="10879" y="2578"/>
                  <a:pt x="7831" y="4511"/>
                  <a:pt x="0" y="4209"/>
                </a:cubicBezTo>
                <a:lnTo>
                  <a:pt x="0" y="12864"/>
                </a:lnTo>
                <a:cubicBezTo>
                  <a:pt x="65" y="12881"/>
                  <a:pt x="32861" y="10626"/>
                  <a:pt x="32870" y="10638"/>
                </a:cubicBezTo>
                <a:close/>
              </a:path>
            </a:pathLst>
          </a:custGeom>
          <a:solidFill>
            <a:srgbClr val="0038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9" name="Freeform 12">
            <a:extLst>
              <a:ext uri="{FF2B5EF4-FFF2-40B4-BE49-F238E27FC236}">
                <a16:creationId xmlns:a16="http://schemas.microsoft.com/office/drawing/2014/main" id="{05F8CEAE-2B96-485D-B411-8B7C510B05C6}"/>
              </a:ext>
              <a:ext uri="{C183D7F6-B498-43B3-948B-1728B52AA6E4}">
                <adec:decorative xmlns:adec="http://schemas.microsoft.com/office/drawing/2017/decorative" val="1"/>
              </a:ext>
            </a:extLst>
          </p:cNvPr>
          <p:cNvSpPr>
            <a:spLocks/>
          </p:cNvSpPr>
          <p:nvPr userDrawn="1"/>
        </p:nvSpPr>
        <p:spPr bwMode="auto">
          <a:xfrm>
            <a:off x="178632" y="4016534"/>
            <a:ext cx="11834341" cy="2661466"/>
          </a:xfrm>
          <a:custGeom>
            <a:avLst/>
            <a:gdLst>
              <a:gd name="T0" fmla="*/ 0 w 32870"/>
              <a:gd name="T1" fmla="*/ 2226 h 7380"/>
              <a:gd name="T2" fmla="*/ 0 w 32870"/>
              <a:gd name="T3" fmla="*/ 7380 h 7380"/>
              <a:gd name="T4" fmla="*/ 14422 w 32870"/>
              <a:gd name="T5" fmla="*/ 4565 h 7380"/>
              <a:gd name="T6" fmla="*/ 32870 w 32870"/>
              <a:gd name="T7" fmla="*/ 4560 h 7380"/>
              <a:gd name="T8" fmla="*/ 32870 w 32870"/>
              <a:gd name="T9" fmla="*/ 0 h 7380"/>
              <a:gd name="T10" fmla="*/ 13779 w 32870"/>
              <a:gd name="T11" fmla="*/ 16 h 7380"/>
              <a:gd name="T12" fmla="*/ 0 w 32870"/>
              <a:gd name="T13" fmla="*/ 2226 h 7380"/>
            </a:gdLst>
            <a:ahLst/>
            <a:cxnLst>
              <a:cxn ang="0">
                <a:pos x="T0" y="T1"/>
              </a:cxn>
              <a:cxn ang="0">
                <a:pos x="T2" y="T3"/>
              </a:cxn>
              <a:cxn ang="0">
                <a:pos x="T4" y="T5"/>
              </a:cxn>
              <a:cxn ang="0">
                <a:pos x="T6" y="T7"/>
              </a:cxn>
              <a:cxn ang="0">
                <a:pos x="T8" y="T9"/>
              </a:cxn>
              <a:cxn ang="0">
                <a:pos x="T10" y="T11"/>
              </a:cxn>
              <a:cxn ang="0">
                <a:pos x="T12" y="T13"/>
              </a:cxn>
            </a:cxnLst>
            <a:rect l="0" t="0" r="r" b="b"/>
            <a:pathLst>
              <a:path w="32870" h="7380">
                <a:moveTo>
                  <a:pt x="0" y="2226"/>
                </a:moveTo>
                <a:lnTo>
                  <a:pt x="0" y="7380"/>
                </a:lnTo>
                <a:cubicBezTo>
                  <a:pt x="4241" y="4951"/>
                  <a:pt x="10659" y="4560"/>
                  <a:pt x="14422" y="4565"/>
                </a:cubicBezTo>
                <a:cubicBezTo>
                  <a:pt x="15294" y="4566"/>
                  <a:pt x="23963" y="4563"/>
                  <a:pt x="32870" y="4560"/>
                </a:cubicBezTo>
                <a:lnTo>
                  <a:pt x="32870" y="0"/>
                </a:lnTo>
                <a:cubicBezTo>
                  <a:pt x="23927" y="3"/>
                  <a:pt x="15112" y="8"/>
                  <a:pt x="13779" y="16"/>
                </a:cubicBezTo>
                <a:cubicBezTo>
                  <a:pt x="7620" y="56"/>
                  <a:pt x="3156" y="876"/>
                  <a:pt x="0" y="2226"/>
                </a:cubicBezTo>
                <a:close/>
              </a:path>
            </a:pathLst>
          </a:custGeom>
          <a:solidFill>
            <a:srgbClr val="5770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 name="Otsikko 1">
            <a:extLst>
              <a:ext uri="{FF2B5EF4-FFF2-40B4-BE49-F238E27FC236}">
                <a16:creationId xmlns:a16="http://schemas.microsoft.com/office/drawing/2014/main" id="{A64E3C18-FA14-4185-BE65-FDB45FD88D66}"/>
              </a:ext>
            </a:extLst>
          </p:cNvPr>
          <p:cNvSpPr>
            <a:spLocks noGrp="1"/>
          </p:cNvSpPr>
          <p:nvPr>
            <p:ph type="ctrTitle" hasCustomPrompt="1"/>
          </p:nvPr>
        </p:nvSpPr>
        <p:spPr>
          <a:xfrm>
            <a:off x="3012948" y="1755647"/>
            <a:ext cx="8193024" cy="1170923"/>
          </a:xfrm>
        </p:spPr>
        <p:txBody>
          <a:bodyPr anchor="b" anchorCtr="0"/>
          <a:lstStyle>
            <a:lvl1pPr algn="r">
              <a:lnSpc>
                <a:spcPct val="95000"/>
              </a:lnSpc>
              <a:defRPr sz="3600">
                <a:solidFill>
                  <a:schemeClr val="bg1"/>
                </a:solidFill>
              </a:defRPr>
            </a:lvl1pPr>
          </a:lstStyle>
          <a:p>
            <a:r>
              <a:rPr lang="en-GB" err="1"/>
              <a:t>Loppunosto</a:t>
            </a:r>
            <a:r>
              <a:rPr lang="en-GB"/>
              <a:t> / </a:t>
            </a:r>
            <a:r>
              <a:rPr lang="en-GB" err="1"/>
              <a:t>kehoitus</a:t>
            </a:r>
            <a:r>
              <a:rPr lang="en-GB"/>
              <a:t> </a:t>
            </a:r>
            <a:endParaRPr lang="fi-FI"/>
          </a:p>
        </p:txBody>
      </p:sp>
      <p:sp>
        <p:nvSpPr>
          <p:cNvPr id="3" name="Alaotsikko 2">
            <a:extLst>
              <a:ext uri="{FF2B5EF4-FFF2-40B4-BE49-F238E27FC236}">
                <a16:creationId xmlns:a16="http://schemas.microsoft.com/office/drawing/2014/main" id="{433C471F-8838-4C25-8EB0-AD6B71B38A69}"/>
              </a:ext>
            </a:extLst>
          </p:cNvPr>
          <p:cNvSpPr>
            <a:spLocks noGrp="1"/>
          </p:cNvSpPr>
          <p:nvPr>
            <p:ph type="subTitle" idx="1" hasCustomPrompt="1"/>
          </p:nvPr>
        </p:nvSpPr>
        <p:spPr>
          <a:xfrm>
            <a:off x="3012948" y="4375404"/>
            <a:ext cx="8193024" cy="891540"/>
          </a:xfrm>
        </p:spPr>
        <p:txBody>
          <a:bodyPr anchor="ctr" anchorCtr="0"/>
          <a:lstStyle>
            <a:lvl1pPr marL="0" indent="0" algn="r">
              <a:lnSpc>
                <a:spcPct val="110000"/>
              </a:lnSpc>
              <a:spcBef>
                <a:spcPts val="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Esittäjän sähköpostiosoite, tasaus oikeaan reunaan</a:t>
            </a:r>
            <a:br>
              <a:rPr lang="fi-FI"/>
            </a:br>
            <a:r>
              <a:rPr lang="fi-FI"/>
              <a:t>Toinen rivi tarvittaessa</a:t>
            </a:r>
            <a:br>
              <a:rPr lang="fi-FI"/>
            </a:br>
            <a:r>
              <a:rPr lang="fi-FI"/>
              <a:t>ely-keskus.fi</a:t>
            </a:r>
          </a:p>
        </p:txBody>
      </p:sp>
      <p:pic>
        <p:nvPicPr>
          <p:cNvPr id="10" name="Kuva 9" descr="Elinkeino-, liikenne- ja ympäristökeskus logo">
            <a:extLst>
              <a:ext uri="{FF2B5EF4-FFF2-40B4-BE49-F238E27FC236}">
                <a16:creationId xmlns:a16="http://schemas.microsoft.com/office/drawing/2014/main" id="{BCDB66CB-32B3-4919-96E8-5955B8D699E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8897" y="453334"/>
            <a:ext cx="2538989" cy="652273"/>
          </a:xfrm>
          <a:prstGeom prst="rect">
            <a:avLst/>
          </a:prstGeom>
        </p:spPr>
      </p:pic>
    </p:spTree>
    <p:extLst>
      <p:ext uri="{BB962C8B-B14F-4D97-AF65-F5344CB8AC3E}">
        <p14:creationId xmlns:p14="http://schemas.microsoft.com/office/powerpoint/2010/main" val="40480834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Otsikkodia 3" preserve="1" userDrawn="1">
  <p:cSld name="title_3">
    <p:spTree>
      <p:nvGrpSpPr>
        <p:cNvPr id="1" name=""/>
        <p:cNvGrpSpPr/>
        <p:nvPr/>
      </p:nvGrpSpPr>
      <p:grpSpPr>
        <a:xfrm>
          <a:off x="0" y="0"/>
          <a:ext cx="0" cy="0"/>
          <a:chOff x="0" y="0"/>
          <a:chExt cx="0" cy="0"/>
        </a:xfrm>
      </p:grpSpPr>
      <p:sp>
        <p:nvSpPr>
          <p:cNvPr id="8" name="Freeform 7">
            <a:extLst>
              <a:ext uri="{FF2B5EF4-FFF2-40B4-BE49-F238E27FC236}">
                <a16:creationId xmlns:a16="http://schemas.microsoft.com/office/drawing/2014/main" id="{19E26A5B-0527-2A40-8198-D97AB2849A7A}"/>
              </a:ext>
              <a:ext uri="{C183D7F6-B498-43B3-948B-1728B52AA6E4}">
                <adec:decorative xmlns:adec="http://schemas.microsoft.com/office/drawing/2017/decorative" val="1"/>
              </a:ext>
            </a:extLst>
          </p:cNvPr>
          <p:cNvSpPr>
            <a:spLocks/>
          </p:cNvSpPr>
          <p:nvPr userDrawn="1"/>
        </p:nvSpPr>
        <p:spPr bwMode="auto">
          <a:xfrm>
            <a:off x="178630" y="180000"/>
            <a:ext cx="11834343" cy="5653369"/>
          </a:xfrm>
          <a:custGeom>
            <a:avLst/>
            <a:gdLst>
              <a:gd name="connsiteX0" fmla="*/ 4173164 w 11834343"/>
              <a:gd name="connsiteY0" fmla="*/ 0 h 5653369"/>
              <a:gd name="connsiteX1" fmla="*/ 11834343 w 11834343"/>
              <a:gd name="connsiteY1" fmla="*/ 0 h 5653369"/>
              <a:gd name="connsiteX2" fmla="*/ 11834343 w 11834343"/>
              <a:gd name="connsiteY2" fmla="*/ 613369 h 5653369"/>
              <a:gd name="connsiteX3" fmla="*/ 11834343 w 11834343"/>
              <a:gd name="connsiteY3" fmla="*/ 3830951 h 5653369"/>
              <a:gd name="connsiteX4" fmla="*/ 11834343 w 11834343"/>
              <a:gd name="connsiteY4" fmla="*/ 4781242 h 5653369"/>
              <a:gd name="connsiteX5" fmla="*/ 2 w 11834343"/>
              <a:gd name="connsiteY5" fmla="*/ 5653369 h 5653369"/>
              <a:gd name="connsiteX6" fmla="*/ 2 w 11834343"/>
              <a:gd name="connsiteY6" fmla="*/ 4632577 h 5653369"/>
              <a:gd name="connsiteX7" fmla="*/ 2 w 11834343"/>
              <a:gd name="connsiteY7" fmla="*/ 2262418 h 5653369"/>
              <a:gd name="connsiteX8" fmla="*/ 2 w 11834343"/>
              <a:gd name="connsiteY8" fmla="*/ 1515743 h 5653369"/>
              <a:gd name="connsiteX9" fmla="*/ 4173164 w 11834343"/>
              <a:gd name="connsiteY9" fmla="*/ 0 h 5653369"/>
              <a:gd name="connsiteX0" fmla="*/ 4173164 w 11834343"/>
              <a:gd name="connsiteY0" fmla="*/ 0 h 5653369"/>
              <a:gd name="connsiteX1" fmla="*/ 11834343 w 11834343"/>
              <a:gd name="connsiteY1" fmla="*/ 0 h 5653369"/>
              <a:gd name="connsiteX2" fmla="*/ 11834343 w 11834343"/>
              <a:gd name="connsiteY2" fmla="*/ 613369 h 5653369"/>
              <a:gd name="connsiteX3" fmla="*/ 11834343 w 11834343"/>
              <a:gd name="connsiteY3" fmla="*/ 3830951 h 5653369"/>
              <a:gd name="connsiteX4" fmla="*/ 11834343 w 11834343"/>
              <a:gd name="connsiteY4" fmla="*/ 4781242 h 5653369"/>
              <a:gd name="connsiteX5" fmla="*/ 2 w 11834343"/>
              <a:gd name="connsiteY5" fmla="*/ 5653369 h 5653369"/>
              <a:gd name="connsiteX6" fmla="*/ 2 w 11834343"/>
              <a:gd name="connsiteY6" fmla="*/ 2262418 h 5653369"/>
              <a:gd name="connsiteX7" fmla="*/ 2 w 11834343"/>
              <a:gd name="connsiteY7" fmla="*/ 1515743 h 5653369"/>
              <a:gd name="connsiteX8" fmla="*/ 4173164 w 11834343"/>
              <a:gd name="connsiteY8" fmla="*/ 0 h 5653369"/>
              <a:gd name="connsiteX0" fmla="*/ 4173164 w 11834343"/>
              <a:gd name="connsiteY0" fmla="*/ 0 h 5653369"/>
              <a:gd name="connsiteX1" fmla="*/ 11834343 w 11834343"/>
              <a:gd name="connsiteY1" fmla="*/ 0 h 5653369"/>
              <a:gd name="connsiteX2" fmla="*/ 11834343 w 11834343"/>
              <a:gd name="connsiteY2" fmla="*/ 613369 h 5653369"/>
              <a:gd name="connsiteX3" fmla="*/ 11834343 w 11834343"/>
              <a:gd name="connsiteY3" fmla="*/ 3830951 h 5653369"/>
              <a:gd name="connsiteX4" fmla="*/ 11834343 w 11834343"/>
              <a:gd name="connsiteY4" fmla="*/ 4781242 h 5653369"/>
              <a:gd name="connsiteX5" fmla="*/ 2 w 11834343"/>
              <a:gd name="connsiteY5" fmla="*/ 5653369 h 5653369"/>
              <a:gd name="connsiteX6" fmla="*/ 2 w 11834343"/>
              <a:gd name="connsiteY6" fmla="*/ 1515743 h 5653369"/>
              <a:gd name="connsiteX7" fmla="*/ 4173164 w 11834343"/>
              <a:gd name="connsiteY7" fmla="*/ 0 h 5653369"/>
              <a:gd name="connsiteX0" fmla="*/ 4173164 w 11834343"/>
              <a:gd name="connsiteY0" fmla="*/ 0 h 5653369"/>
              <a:gd name="connsiteX1" fmla="*/ 11834343 w 11834343"/>
              <a:gd name="connsiteY1" fmla="*/ 0 h 5653369"/>
              <a:gd name="connsiteX2" fmla="*/ 11834343 w 11834343"/>
              <a:gd name="connsiteY2" fmla="*/ 613369 h 5653369"/>
              <a:gd name="connsiteX3" fmla="*/ 11834343 w 11834343"/>
              <a:gd name="connsiteY3" fmla="*/ 4781242 h 5653369"/>
              <a:gd name="connsiteX4" fmla="*/ 2 w 11834343"/>
              <a:gd name="connsiteY4" fmla="*/ 5653369 h 5653369"/>
              <a:gd name="connsiteX5" fmla="*/ 2 w 11834343"/>
              <a:gd name="connsiteY5" fmla="*/ 1515743 h 5653369"/>
              <a:gd name="connsiteX6" fmla="*/ 4173164 w 11834343"/>
              <a:gd name="connsiteY6" fmla="*/ 0 h 5653369"/>
              <a:gd name="connsiteX0" fmla="*/ 4173164 w 11834343"/>
              <a:gd name="connsiteY0" fmla="*/ 0 h 5653369"/>
              <a:gd name="connsiteX1" fmla="*/ 11834343 w 11834343"/>
              <a:gd name="connsiteY1" fmla="*/ 0 h 5653369"/>
              <a:gd name="connsiteX2" fmla="*/ 11834343 w 11834343"/>
              <a:gd name="connsiteY2" fmla="*/ 4781242 h 5653369"/>
              <a:gd name="connsiteX3" fmla="*/ 2 w 11834343"/>
              <a:gd name="connsiteY3" fmla="*/ 5653369 h 5653369"/>
              <a:gd name="connsiteX4" fmla="*/ 2 w 11834343"/>
              <a:gd name="connsiteY4" fmla="*/ 1515743 h 5653369"/>
              <a:gd name="connsiteX5" fmla="*/ 4173164 w 11834343"/>
              <a:gd name="connsiteY5" fmla="*/ 0 h 56533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834343" h="5653369">
                <a:moveTo>
                  <a:pt x="4173164" y="0"/>
                </a:moveTo>
                <a:lnTo>
                  <a:pt x="11834343" y="0"/>
                </a:lnTo>
                <a:lnTo>
                  <a:pt x="11834343" y="4781242"/>
                </a:lnTo>
                <a:cubicBezTo>
                  <a:pt x="11819942" y="4767138"/>
                  <a:pt x="-5758" y="5651802"/>
                  <a:pt x="2" y="5653369"/>
                </a:cubicBezTo>
                <a:lnTo>
                  <a:pt x="2" y="1515743"/>
                </a:lnTo>
                <a:cubicBezTo>
                  <a:pt x="2819434" y="1624499"/>
                  <a:pt x="3916820" y="928388"/>
                  <a:pt x="4173164" y="0"/>
                </a:cubicBezTo>
                <a:close/>
              </a:path>
            </a:pathLst>
          </a:custGeom>
          <a:solidFill>
            <a:srgbClr val="0038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endParaRPr lang="fi-FI"/>
          </a:p>
        </p:txBody>
      </p:sp>
      <p:sp>
        <p:nvSpPr>
          <p:cNvPr id="13" name="Kuvan paikkamerkki 2">
            <a:extLst>
              <a:ext uri="{FF2B5EF4-FFF2-40B4-BE49-F238E27FC236}">
                <a16:creationId xmlns:a16="http://schemas.microsoft.com/office/drawing/2014/main" id="{BFBF6B36-2C5D-4C96-B600-824137F550F2}"/>
              </a:ext>
              <a:ext uri="{C183D7F6-B498-43B3-948B-1728B52AA6E4}">
                <adec:decorative xmlns:adec="http://schemas.microsoft.com/office/drawing/2017/decorative" val="1"/>
              </a:ext>
            </a:extLst>
          </p:cNvPr>
          <p:cNvSpPr>
            <a:spLocks noGrp="1"/>
          </p:cNvSpPr>
          <p:nvPr>
            <p:ph type="pic" idx="13" hasCustomPrompt="1"/>
          </p:nvPr>
        </p:nvSpPr>
        <p:spPr>
          <a:xfrm>
            <a:off x="178858" y="3996390"/>
            <a:ext cx="11834341" cy="2681610"/>
          </a:xfrm>
          <a:custGeom>
            <a:avLst/>
            <a:gdLst>
              <a:gd name="connsiteX0" fmla="*/ 0 w 11834341"/>
              <a:gd name="connsiteY0" fmla="*/ 0 h 2987423"/>
              <a:gd name="connsiteX1" fmla="*/ 11834341 w 11834341"/>
              <a:gd name="connsiteY1" fmla="*/ 0 h 2987423"/>
              <a:gd name="connsiteX2" fmla="*/ 11834341 w 11834341"/>
              <a:gd name="connsiteY2" fmla="*/ 2987423 h 2987423"/>
              <a:gd name="connsiteX3" fmla="*/ 0 w 11834341"/>
              <a:gd name="connsiteY3" fmla="*/ 2987423 h 2987423"/>
              <a:gd name="connsiteX4" fmla="*/ 0 w 11834341"/>
              <a:gd name="connsiteY4" fmla="*/ 0 h 2987423"/>
              <a:gd name="connsiteX0" fmla="*/ 9467 w 11843808"/>
              <a:gd name="connsiteY0" fmla="*/ 0 h 2987423"/>
              <a:gd name="connsiteX1" fmla="*/ 11843808 w 11843808"/>
              <a:gd name="connsiteY1" fmla="*/ 0 h 2987423"/>
              <a:gd name="connsiteX2" fmla="*/ 11843808 w 11843808"/>
              <a:gd name="connsiteY2" fmla="*/ 2987423 h 2987423"/>
              <a:gd name="connsiteX3" fmla="*/ 9467 w 11843808"/>
              <a:gd name="connsiteY3" fmla="*/ 2987423 h 2987423"/>
              <a:gd name="connsiteX4" fmla="*/ 0 w 11843808"/>
              <a:gd name="connsiteY4" fmla="*/ 1159280 h 2987423"/>
              <a:gd name="connsiteX5" fmla="*/ 9467 w 11843808"/>
              <a:gd name="connsiteY5" fmla="*/ 0 h 2987423"/>
              <a:gd name="connsiteX0" fmla="*/ 9467 w 11843808"/>
              <a:gd name="connsiteY0" fmla="*/ 2008 h 2989431"/>
              <a:gd name="connsiteX1" fmla="*/ 5925312 w 11843808"/>
              <a:gd name="connsiteY1" fmla="*/ 0 h 2989431"/>
              <a:gd name="connsiteX2" fmla="*/ 11843808 w 11843808"/>
              <a:gd name="connsiteY2" fmla="*/ 2008 h 2989431"/>
              <a:gd name="connsiteX3" fmla="*/ 11843808 w 11843808"/>
              <a:gd name="connsiteY3" fmla="*/ 2989431 h 2989431"/>
              <a:gd name="connsiteX4" fmla="*/ 9467 w 11843808"/>
              <a:gd name="connsiteY4" fmla="*/ 2989431 h 2989431"/>
              <a:gd name="connsiteX5" fmla="*/ 0 w 11843808"/>
              <a:gd name="connsiteY5" fmla="*/ 1161288 h 2989431"/>
              <a:gd name="connsiteX6" fmla="*/ 9467 w 11843808"/>
              <a:gd name="connsiteY6" fmla="*/ 2008 h 2989431"/>
              <a:gd name="connsiteX0" fmla="*/ 650 w 11834991"/>
              <a:gd name="connsiteY0" fmla="*/ 2008 h 2989431"/>
              <a:gd name="connsiteX1" fmla="*/ 5916495 w 11834991"/>
              <a:gd name="connsiteY1" fmla="*/ 0 h 2989431"/>
              <a:gd name="connsiteX2" fmla="*/ 11834991 w 11834991"/>
              <a:gd name="connsiteY2" fmla="*/ 2008 h 2989431"/>
              <a:gd name="connsiteX3" fmla="*/ 11834991 w 11834991"/>
              <a:gd name="connsiteY3" fmla="*/ 2989431 h 2989431"/>
              <a:gd name="connsiteX4" fmla="*/ 650 w 11834991"/>
              <a:gd name="connsiteY4" fmla="*/ 2989431 h 2989431"/>
              <a:gd name="connsiteX5" fmla="*/ 3883 w 11834991"/>
              <a:gd name="connsiteY5" fmla="*/ 1164463 h 2989431"/>
              <a:gd name="connsiteX6" fmla="*/ 650 w 11834991"/>
              <a:gd name="connsiteY6" fmla="*/ 2008 h 2989431"/>
              <a:gd name="connsiteX0" fmla="*/ 3883 w 11834991"/>
              <a:gd name="connsiteY0" fmla="*/ 1164463 h 2989431"/>
              <a:gd name="connsiteX1" fmla="*/ 5916495 w 11834991"/>
              <a:gd name="connsiteY1" fmla="*/ 0 h 2989431"/>
              <a:gd name="connsiteX2" fmla="*/ 11834991 w 11834991"/>
              <a:gd name="connsiteY2" fmla="*/ 2008 h 2989431"/>
              <a:gd name="connsiteX3" fmla="*/ 11834991 w 11834991"/>
              <a:gd name="connsiteY3" fmla="*/ 2989431 h 2989431"/>
              <a:gd name="connsiteX4" fmla="*/ 650 w 11834991"/>
              <a:gd name="connsiteY4" fmla="*/ 2989431 h 2989431"/>
              <a:gd name="connsiteX5" fmla="*/ 3883 w 11834991"/>
              <a:gd name="connsiteY5" fmla="*/ 1164463 h 2989431"/>
              <a:gd name="connsiteX0" fmla="*/ 3883 w 11834991"/>
              <a:gd name="connsiteY0" fmla="*/ 1164463 h 2989431"/>
              <a:gd name="connsiteX1" fmla="*/ 5916495 w 11834991"/>
              <a:gd name="connsiteY1" fmla="*/ 0 h 2989431"/>
              <a:gd name="connsiteX2" fmla="*/ 11834991 w 11834991"/>
              <a:gd name="connsiteY2" fmla="*/ 2008 h 2989431"/>
              <a:gd name="connsiteX3" fmla="*/ 11834991 w 11834991"/>
              <a:gd name="connsiteY3" fmla="*/ 2989431 h 2989431"/>
              <a:gd name="connsiteX4" fmla="*/ 650 w 11834991"/>
              <a:gd name="connsiteY4" fmla="*/ 2989431 h 2989431"/>
              <a:gd name="connsiteX5" fmla="*/ 3883 w 11834991"/>
              <a:gd name="connsiteY5" fmla="*/ 1164463 h 2989431"/>
              <a:gd name="connsiteX0" fmla="*/ 3883 w 11834991"/>
              <a:gd name="connsiteY0" fmla="*/ 1164732 h 2989700"/>
              <a:gd name="connsiteX1" fmla="*/ 5916495 w 11834991"/>
              <a:gd name="connsiteY1" fmla="*/ 269 h 2989700"/>
              <a:gd name="connsiteX2" fmla="*/ 11834991 w 11834991"/>
              <a:gd name="connsiteY2" fmla="*/ 2277 h 2989700"/>
              <a:gd name="connsiteX3" fmla="*/ 11834991 w 11834991"/>
              <a:gd name="connsiteY3" fmla="*/ 2989700 h 2989700"/>
              <a:gd name="connsiteX4" fmla="*/ 650 w 11834991"/>
              <a:gd name="connsiteY4" fmla="*/ 2989700 h 2989700"/>
              <a:gd name="connsiteX5" fmla="*/ 3883 w 11834991"/>
              <a:gd name="connsiteY5" fmla="*/ 1164732 h 2989700"/>
              <a:gd name="connsiteX0" fmla="*/ 3883 w 11834991"/>
              <a:gd name="connsiteY0" fmla="*/ 1164463 h 2989431"/>
              <a:gd name="connsiteX1" fmla="*/ 1805336 w 11834991"/>
              <a:gd name="connsiteY1" fmla="*/ 525357 h 2989431"/>
              <a:gd name="connsiteX2" fmla="*/ 5916495 w 11834991"/>
              <a:gd name="connsiteY2" fmla="*/ 0 h 2989431"/>
              <a:gd name="connsiteX3" fmla="*/ 11834991 w 11834991"/>
              <a:gd name="connsiteY3" fmla="*/ 2008 h 2989431"/>
              <a:gd name="connsiteX4" fmla="*/ 11834991 w 11834991"/>
              <a:gd name="connsiteY4" fmla="*/ 2989431 h 2989431"/>
              <a:gd name="connsiteX5" fmla="*/ 650 w 11834991"/>
              <a:gd name="connsiteY5" fmla="*/ 2989431 h 2989431"/>
              <a:gd name="connsiteX6" fmla="*/ 3883 w 11834991"/>
              <a:gd name="connsiteY6" fmla="*/ 1164463 h 2989431"/>
              <a:gd name="connsiteX0" fmla="*/ 3883 w 11834991"/>
              <a:gd name="connsiteY0" fmla="*/ 1164463 h 2989431"/>
              <a:gd name="connsiteX1" fmla="*/ 1758770 w 11834991"/>
              <a:gd name="connsiteY1" fmla="*/ 451274 h 2989431"/>
              <a:gd name="connsiteX2" fmla="*/ 5916495 w 11834991"/>
              <a:gd name="connsiteY2" fmla="*/ 0 h 2989431"/>
              <a:gd name="connsiteX3" fmla="*/ 11834991 w 11834991"/>
              <a:gd name="connsiteY3" fmla="*/ 2008 h 2989431"/>
              <a:gd name="connsiteX4" fmla="*/ 11834991 w 11834991"/>
              <a:gd name="connsiteY4" fmla="*/ 2989431 h 2989431"/>
              <a:gd name="connsiteX5" fmla="*/ 650 w 11834991"/>
              <a:gd name="connsiteY5" fmla="*/ 2989431 h 2989431"/>
              <a:gd name="connsiteX6" fmla="*/ 3883 w 11834991"/>
              <a:gd name="connsiteY6" fmla="*/ 1164463 h 2989431"/>
              <a:gd name="connsiteX0" fmla="*/ 3883 w 11834991"/>
              <a:gd name="connsiteY0" fmla="*/ 1164463 h 2989431"/>
              <a:gd name="connsiteX1" fmla="*/ 1758770 w 11834991"/>
              <a:gd name="connsiteY1" fmla="*/ 451274 h 2989431"/>
              <a:gd name="connsiteX2" fmla="*/ 5916495 w 11834991"/>
              <a:gd name="connsiteY2" fmla="*/ 0 h 2989431"/>
              <a:gd name="connsiteX3" fmla="*/ 11834991 w 11834991"/>
              <a:gd name="connsiteY3" fmla="*/ 2008 h 2989431"/>
              <a:gd name="connsiteX4" fmla="*/ 11834991 w 11834991"/>
              <a:gd name="connsiteY4" fmla="*/ 2989431 h 2989431"/>
              <a:gd name="connsiteX5" fmla="*/ 650 w 11834991"/>
              <a:gd name="connsiteY5" fmla="*/ 2989431 h 2989431"/>
              <a:gd name="connsiteX6" fmla="*/ 3883 w 11834991"/>
              <a:gd name="connsiteY6" fmla="*/ 1164463 h 2989431"/>
              <a:gd name="connsiteX0" fmla="*/ 3883 w 11834991"/>
              <a:gd name="connsiteY0" fmla="*/ 1164463 h 2989431"/>
              <a:gd name="connsiteX1" fmla="*/ 1758770 w 11834991"/>
              <a:gd name="connsiteY1" fmla="*/ 451274 h 2989431"/>
              <a:gd name="connsiteX2" fmla="*/ 5916495 w 11834991"/>
              <a:gd name="connsiteY2" fmla="*/ 0 h 2989431"/>
              <a:gd name="connsiteX3" fmla="*/ 11834991 w 11834991"/>
              <a:gd name="connsiteY3" fmla="*/ 2008 h 2989431"/>
              <a:gd name="connsiteX4" fmla="*/ 11834991 w 11834991"/>
              <a:gd name="connsiteY4" fmla="*/ 2989431 h 2989431"/>
              <a:gd name="connsiteX5" fmla="*/ 650 w 11834991"/>
              <a:gd name="connsiteY5" fmla="*/ 2989431 h 2989431"/>
              <a:gd name="connsiteX6" fmla="*/ 3883 w 11834991"/>
              <a:gd name="connsiteY6" fmla="*/ 1164463 h 2989431"/>
              <a:gd name="connsiteX0" fmla="*/ 3883 w 11834991"/>
              <a:gd name="connsiteY0" fmla="*/ 1166530 h 2991498"/>
              <a:gd name="connsiteX1" fmla="*/ 1758770 w 11834991"/>
              <a:gd name="connsiteY1" fmla="*/ 453341 h 2991498"/>
              <a:gd name="connsiteX2" fmla="*/ 5916495 w 11834991"/>
              <a:gd name="connsiteY2" fmla="*/ 2067 h 2991498"/>
              <a:gd name="connsiteX3" fmla="*/ 11834991 w 11834991"/>
              <a:gd name="connsiteY3" fmla="*/ 4075 h 2991498"/>
              <a:gd name="connsiteX4" fmla="*/ 11834991 w 11834991"/>
              <a:gd name="connsiteY4" fmla="*/ 2991498 h 2991498"/>
              <a:gd name="connsiteX5" fmla="*/ 650 w 11834991"/>
              <a:gd name="connsiteY5" fmla="*/ 2991498 h 2991498"/>
              <a:gd name="connsiteX6" fmla="*/ 3883 w 11834991"/>
              <a:gd name="connsiteY6" fmla="*/ 1166530 h 2991498"/>
              <a:gd name="connsiteX0" fmla="*/ 3883 w 11834991"/>
              <a:gd name="connsiteY0" fmla="*/ 1164834 h 2989802"/>
              <a:gd name="connsiteX1" fmla="*/ 1758770 w 11834991"/>
              <a:gd name="connsiteY1" fmla="*/ 451645 h 2989802"/>
              <a:gd name="connsiteX2" fmla="*/ 5916495 w 11834991"/>
              <a:gd name="connsiteY2" fmla="*/ 371 h 2989802"/>
              <a:gd name="connsiteX3" fmla="*/ 11834991 w 11834991"/>
              <a:gd name="connsiteY3" fmla="*/ 2379 h 2989802"/>
              <a:gd name="connsiteX4" fmla="*/ 11834991 w 11834991"/>
              <a:gd name="connsiteY4" fmla="*/ 2989802 h 2989802"/>
              <a:gd name="connsiteX5" fmla="*/ 650 w 11834991"/>
              <a:gd name="connsiteY5" fmla="*/ 2989802 h 2989802"/>
              <a:gd name="connsiteX6" fmla="*/ 3883 w 11834991"/>
              <a:gd name="connsiteY6" fmla="*/ 1164834 h 2989802"/>
              <a:gd name="connsiteX0" fmla="*/ 3883 w 11834991"/>
              <a:gd name="connsiteY0" fmla="*/ 1164834 h 2989802"/>
              <a:gd name="connsiteX1" fmla="*/ 1758770 w 11834991"/>
              <a:gd name="connsiteY1" fmla="*/ 451645 h 2989802"/>
              <a:gd name="connsiteX2" fmla="*/ 5916495 w 11834991"/>
              <a:gd name="connsiteY2" fmla="*/ 371 h 2989802"/>
              <a:gd name="connsiteX3" fmla="*/ 11834991 w 11834991"/>
              <a:gd name="connsiteY3" fmla="*/ 2379 h 2989802"/>
              <a:gd name="connsiteX4" fmla="*/ 11834991 w 11834991"/>
              <a:gd name="connsiteY4" fmla="*/ 2989802 h 2989802"/>
              <a:gd name="connsiteX5" fmla="*/ 650 w 11834991"/>
              <a:gd name="connsiteY5" fmla="*/ 2989802 h 2989802"/>
              <a:gd name="connsiteX6" fmla="*/ 3883 w 11834991"/>
              <a:gd name="connsiteY6" fmla="*/ 1164834 h 2989802"/>
              <a:gd name="connsiteX0" fmla="*/ 3883 w 11834991"/>
              <a:gd name="connsiteY0" fmla="*/ 1164775 h 2989743"/>
              <a:gd name="connsiteX1" fmla="*/ 1758770 w 11834991"/>
              <a:gd name="connsiteY1" fmla="*/ 451586 h 2989743"/>
              <a:gd name="connsiteX2" fmla="*/ 5916495 w 11834991"/>
              <a:gd name="connsiteY2" fmla="*/ 312 h 2989743"/>
              <a:gd name="connsiteX3" fmla="*/ 11834991 w 11834991"/>
              <a:gd name="connsiteY3" fmla="*/ 2320 h 2989743"/>
              <a:gd name="connsiteX4" fmla="*/ 11834991 w 11834991"/>
              <a:gd name="connsiteY4" fmla="*/ 2989743 h 2989743"/>
              <a:gd name="connsiteX5" fmla="*/ 650 w 11834991"/>
              <a:gd name="connsiteY5" fmla="*/ 2989743 h 2989743"/>
              <a:gd name="connsiteX6" fmla="*/ 3883 w 11834991"/>
              <a:gd name="connsiteY6" fmla="*/ 1164775 h 2989743"/>
              <a:gd name="connsiteX0" fmla="*/ 3883 w 11834991"/>
              <a:gd name="connsiteY0" fmla="*/ 1164880 h 2989848"/>
              <a:gd name="connsiteX1" fmla="*/ 1932336 w 11834991"/>
              <a:gd name="connsiteY1" fmla="*/ 411474 h 2989848"/>
              <a:gd name="connsiteX2" fmla="*/ 5916495 w 11834991"/>
              <a:gd name="connsiteY2" fmla="*/ 417 h 2989848"/>
              <a:gd name="connsiteX3" fmla="*/ 11834991 w 11834991"/>
              <a:gd name="connsiteY3" fmla="*/ 2425 h 2989848"/>
              <a:gd name="connsiteX4" fmla="*/ 11834991 w 11834991"/>
              <a:gd name="connsiteY4" fmla="*/ 2989848 h 2989848"/>
              <a:gd name="connsiteX5" fmla="*/ 650 w 11834991"/>
              <a:gd name="connsiteY5" fmla="*/ 2989848 h 2989848"/>
              <a:gd name="connsiteX6" fmla="*/ 3883 w 11834991"/>
              <a:gd name="connsiteY6" fmla="*/ 1164880 h 2989848"/>
              <a:gd name="connsiteX0" fmla="*/ 3883 w 11834991"/>
              <a:gd name="connsiteY0" fmla="*/ 1164867 h 2989835"/>
              <a:gd name="connsiteX1" fmla="*/ 1932336 w 11834991"/>
              <a:gd name="connsiteY1" fmla="*/ 411461 h 2989835"/>
              <a:gd name="connsiteX2" fmla="*/ 5916495 w 11834991"/>
              <a:gd name="connsiteY2" fmla="*/ 404 h 2989835"/>
              <a:gd name="connsiteX3" fmla="*/ 11834991 w 11834991"/>
              <a:gd name="connsiteY3" fmla="*/ 2412 h 2989835"/>
              <a:gd name="connsiteX4" fmla="*/ 11834991 w 11834991"/>
              <a:gd name="connsiteY4" fmla="*/ 2989835 h 2989835"/>
              <a:gd name="connsiteX5" fmla="*/ 650 w 11834991"/>
              <a:gd name="connsiteY5" fmla="*/ 2989835 h 2989835"/>
              <a:gd name="connsiteX6" fmla="*/ 3883 w 11834991"/>
              <a:gd name="connsiteY6" fmla="*/ 1164867 h 2989835"/>
              <a:gd name="connsiteX0" fmla="*/ 3883 w 11834991"/>
              <a:gd name="connsiteY0" fmla="*/ 1164888 h 2989856"/>
              <a:gd name="connsiteX1" fmla="*/ 1921753 w 11834991"/>
              <a:gd name="connsiteY1" fmla="*/ 405132 h 2989856"/>
              <a:gd name="connsiteX2" fmla="*/ 5916495 w 11834991"/>
              <a:gd name="connsiteY2" fmla="*/ 425 h 2989856"/>
              <a:gd name="connsiteX3" fmla="*/ 11834991 w 11834991"/>
              <a:gd name="connsiteY3" fmla="*/ 2433 h 2989856"/>
              <a:gd name="connsiteX4" fmla="*/ 11834991 w 11834991"/>
              <a:gd name="connsiteY4" fmla="*/ 2989856 h 2989856"/>
              <a:gd name="connsiteX5" fmla="*/ 650 w 11834991"/>
              <a:gd name="connsiteY5" fmla="*/ 2989856 h 2989856"/>
              <a:gd name="connsiteX6" fmla="*/ 3883 w 11834991"/>
              <a:gd name="connsiteY6" fmla="*/ 1164888 h 2989856"/>
              <a:gd name="connsiteX0" fmla="*/ 43 w 11835384"/>
              <a:gd name="connsiteY0" fmla="*/ 893516 h 2989610"/>
              <a:gd name="connsiteX1" fmla="*/ 1922146 w 11835384"/>
              <a:gd name="connsiteY1" fmla="*/ 404886 h 2989610"/>
              <a:gd name="connsiteX2" fmla="*/ 5916888 w 11835384"/>
              <a:gd name="connsiteY2" fmla="*/ 179 h 2989610"/>
              <a:gd name="connsiteX3" fmla="*/ 11835384 w 11835384"/>
              <a:gd name="connsiteY3" fmla="*/ 2187 h 2989610"/>
              <a:gd name="connsiteX4" fmla="*/ 11835384 w 11835384"/>
              <a:gd name="connsiteY4" fmla="*/ 2989610 h 2989610"/>
              <a:gd name="connsiteX5" fmla="*/ 1043 w 11835384"/>
              <a:gd name="connsiteY5" fmla="*/ 2989610 h 2989610"/>
              <a:gd name="connsiteX6" fmla="*/ 43 w 11835384"/>
              <a:gd name="connsiteY6" fmla="*/ 893516 h 2989610"/>
              <a:gd name="connsiteX0" fmla="*/ 0 w 11835341"/>
              <a:gd name="connsiteY0" fmla="*/ 893516 h 2989610"/>
              <a:gd name="connsiteX1" fmla="*/ 1922103 w 11835341"/>
              <a:gd name="connsiteY1" fmla="*/ 404886 h 2989610"/>
              <a:gd name="connsiteX2" fmla="*/ 5916845 w 11835341"/>
              <a:gd name="connsiteY2" fmla="*/ 179 h 2989610"/>
              <a:gd name="connsiteX3" fmla="*/ 11835341 w 11835341"/>
              <a:gd name="connsiteY3" fmla="*/ 2187 h 2989610"/>
              <a:gd name="connsiteX4" fmla="*/ 11835341 w 11835341"/>
              <a:gd name="connsiteY4" fmla="*/ 2989610 h 2989610"/>
              <a:gd name="connsiteX5" fmla="*/ 1000 w 11835341"/>
              <a:gd name="connsiteY5" fmla="*/ 2989610 h 2989610"/>
              <a:gd name="connsiteX6" fmla="*/ 0 w 11835341"/>
              <a:gd name="connsiteY6" fmla="*/ 893516 h 2989610"/>
              <a:gd name="connsiteX0" fmla="*/ 0 w 11835341"/>
              <a:gd name="connsiteY0" fmla="*/ 893720 h 2989814"/>
              <a:gd name="connsiteX1" fmla="*/ 2025820 w 11835341"/>
              <a:gd name="connsiteY1" fmla="*/ 260013 h 2989814"/>
              <a:gd name="connsiteX2" fmla="*/ 5916845 w 11835341"/>
              <a:gd name="connsiteY2" fmla="*/ 383 h 2989814"/>
              <a:gd name="connsiteX3" fmla="*/ 11835341 w 11835341"/>
              <a:gd name="connsiteY3" fmla="*/ 2391 h 2989814"/>
              <a:gd name="connsiteX4" fmla="*/ 11835341 w 11835341"/>
              <a:gd name="connsiteY4" fmla="*/ 2989814 h 2989814"/>
              <a:gd name="connsiteX5" fmla="*/ 1000 w 11835341"/>
              <a:gd name="connsiteY5" fmla="*/ 2989814 h 2989814"/>
              <a:gd name="connsiteX6" fmla="*/ 0 w 11835341"/>
              <a:gd name="connsiteY6" fmla="*/ 893720 h 2989814"/>
              <a:gd name="connsiteX0" fmla="*/ 0 w 11835341"/>
              <a:gd name="connsiteY0" fmla="*/ 897278 h 2993372"/>
              <a:gd name="connsiteX1" fmla="*/ 2025820 w 11835341"/>
              <a:gd name="connsiteY1" fmla="*/ 263571 h 2993372"/>
              <a:gd name="connsiteX2" fmla="*/ 5916845 w 11835341"/>
              <a:gd name="connsiteY2" fmla="*/ 3941 h 2993372"/>
              <a:gd name="connsiteX3" fmla="*/ 11835341 w 11835341"/>
              <a:gd name="connsiteY3" fmla="*/ 5949 h 2993372"/>
              <a:gd name="connsiteX4" fmla="*/ 11835341 w 11835341"/>
              <a:gd name="connsiteY4" fmla="*/ 2993372 h 2993372"/>
              <a:gd name="connsiteX5" fmla="*/ 1000 w 11835341"/>
              <a:gd name="connsiteY5" fmla="*/ 2993372 h 2993372"/>
              <a:gd name="connsiteX6" fmla="*/ 0 w 11835341"/>
              <a:gd name="connsiteY6" fmla="*/ 897278 h 2993372"/>
              <a:gd name="connsiteX0" fmla="*/ 0 w 11835341"/>
              <a:gd name="connsiteY0" fmla="*/ 898261 h 2994355"/>
              <a:gd name="connsiteX1" fmla="*/ 2025820 w 11835341"/>
              <a:gd name="connsiteY1" fmla="*/ 264554 h 2994355"/>
              <a:gd name="connsiteX2" fmla="*/ 5916845 w 11835341"/>
              <a:gd name="connsiteY2" fmla="*/ 4924 h 2994355"/>
              <a:gd name="connsiteX3" fmla="*/ 11835341 w 11835341"/>
              <a:gd name="connsiteY3" fmla="*/ 6932 h 2994355"/>
              <a:gd name="connsiteX4" fmla="*/ 11835341 w 11835341"/>
              <a:gd name="connsiteY4" fmla="*/ 2994355 h 2994355"/>
              <a:gd name="connsiteX5" fmla="*/ 1000 w 11835341"/>
              <a:gd name="connsiteY5" fmla="*/ 2994355 h 2994355"/>
              <a:gd name="connsiteX6" fmla="*/ 0 w 11835341"/>
              <a:gd name="connsiteY6" fmla="*/ 898261 h 29943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835341" h="2994355">
                <a:moveTo>
                  <a:pt x="0" y="898261"/>
                </a:moveTo>
                <a:cubicBezTo>
                  <a:pt x="436248" y="646332"/>
                  <a:pt x="1024862" y="449117"/>
                  <a:pt x="2025820" y="264554"/>
                </a:cubicBezTo>
                <a:cubicBezTo>
                  <a:pt x="3026778" y="79991"/>
                  <a:pt x="3851536" y="-24505"/>
                  <a:pt x="5916845" y="4924"/>
                </a:cubicBezTo>
                <a:lnTo>
                  <a:pt x="11835341" y="6932"/>
                </a:lnTo>
                <a:lnTo>
                  <a:pt x="11835341" y="2994355"/>
                </a:lnTo>
                <a:lnTo>
                  <a:pt x="1000" y="2994355"/>
                </a:lnTo>
                <a:cubicBezTo>
                  <a:pt x="667" y="2295657"/>
                  <a:pt x="333" y="1596959"/>
                  <a:pt x="0" y="898261"/>
                </a:cubicBezTo>
                <a:close/>
              </a:path>
            </a:pathLst>
          </a:custGeom>
          <a:solidFill>
            <a:schemeClr val="bg1">
              <a:lumMod val="95000"/>
            </a:schemeClr>
          </a:solidFill>
          <a:ln w="1270">
            <a:noFill/>
          </a:ln>
        </p:spPr>
        <p:txBody>
          <a:bodyPr anchor="ctr" anchorCtr="0"/>
          <a:lstStyle>
            <a:lvl1pPr marL="0" indent="0" algn="ctr">
              <a:spcBef>
                <a:spcPts val="0"/>
              </a:spcBef>
              <a:buNone/>
              <a:defRPr sz="1600" b="0" i="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ctr" defTabSz="914400" rtl="0" eaLnBrk="1" fontAlgn="auto" latinLnBrk="0" hangingPunct="1">
              <a:lnSpc>
                <a:spcPct val="100000"/>
              </a:lnSpc>
              <a:spcBef>
                <a:spcPts val="1000"/>
              </a:spcBef>
              <a:spcAft>
                <a:spcPts val="0"/>
              </a:spcAft>
              <a:buClr>
                <a:schemeClr val="tx2"/>
              </a:buClr>
              <a:buSzTx/>
              <a:buFont typeface="Arial" panose="020B0604020202020204" pitchFamily="34" charset="0"/>
              <a:buNone/>
              <a:tabLst/>
              <a:defRPr/>
            </a:pPr>
            <a:r>
              <a:rPr lang="fi-FI"/>
              <a:t>Lisää kuva napsauttamalla kuvaketta tai valitsemalla </a:t>
            </a:r>
            <a:r>
              <a:rPr lang="fi-FI" err="1"/>
              <a:t>Kameleonin</a:t>
            </a:r>
            <a:r>
              <a:rPr lang="fi-FI"/>
              <a:t> Kuvagalleriasta</a:t>
            </a:r>
            <a:br>
              <a:rPr lang="fi-FI"/>
            </a:br>
            <a:br>
              <a:rPr lang="fi-FI"/>
            </a:br>
            <a:r>
              <a:rPr lang="fi-FI"/>
              <a:t>Voit vaihtaa kuvan Kuvagalleriasta tai poistamalla kuvan ja lisäämällä uuden kuvan napsauttamalla kuvaketta</a:t>
            </a:r>
          </a:p>
        </p:txBody>
      </p:sp>
      <p:pic>
        <p:nvPicPr>
          <p:cNvPr id="10" name="Kuva 9" descr="Elinkeino-, liikenne- ja ympäristökeskus logo">
            <a:extLst>
              <a:ext uri="{FF2B5EF4-FFF2-40B4-BE49-F238E27FC236}">
                <a16:creationId xmlns:a16="http://schemas.microsoft.com/office/drawing/2014/main" id="{BCDB66CB-32B3-4919-96E8-5955B8D699E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8897" y="453334"/>
            <a:ext cx="2538989" cy="652273"/>
          </a:xfrm>
          <a:prstGeom prst="rect">
            <a:avLst/>
          </a:prstGeom>
        </p:spPr>
      </p:pic>
      <p:sp>
        <p:nvSpPr>
          <p:cNvPr id="2" name="Otsikko 1">
            <a:extLst>
              <a:ext uri="{FF2B5EF4-FFF2-40B4-BE49-F238E27FC236}">
                <a16:creationId xmlns:a16="http://schemas.microsoft.com/office/drawing/2014/main" id="{A64E3C18-FA14-4185-BE65-FDB45FD88D66}"/>
              </a:ext>
            </a:extLst>
          </p:cNvPr>
          <p:cNvSpPr>
            <a:spLocks noGrp="1"/>
          </p:cNvSpPr>
          <p:nvPr>
            <p:ph type="ctrTitle" hasCustomPrompt="1"/>
          </p:nvPr>
        </p:nvSpPr>
        <p:spPr>
          <a:xfrm>
            <a:off x="3012948" y="1184148"/>
            <a:ext cx="8193024" cy="1800000"/>
          </a:xfrm>
        </p:spPr>
        <p:txBody>
          <a:bodyPr anchor="ctr" anchorCtr="0"/>
          <a:lstStyle>
            <a:lvl1pPr algn="r">
              <a:lnSpc>
                <a:spcPct val="95000"/>
              </a:lnSpc>
              <a:defRPr sz="3600">
                <a:solidFill>
                  <a:schemeClr val="bg1"/>
                </a:solidFill>
              </a:defRPr>
            </a:lvl1pPr>
          </a:lstStyle>
          <a:p>
            <a:r>
              <a:rPr lang="fi-FI"/>
              <a:t>Otsikko, Esityksen aloitussivu </a:t>
            </a:r>
            <a:br>
              <a:rPr lang="fi-FI"/>
            </a:br>
            <a:r>
              <a:rPr lang="fi-FI"/>
              <a:t>– </a:t>
            </a:r>
            <a:r>
              <a:rPr lang="fi-FI" err="1"/>
              <a:t>Arial</a:t>
            </a:r>
            <a:r>
              <a:rPr lang="fi-FI"/>
              <a:t> </a:t>
            </a:r>
            <a:r>
              <a:rPr lang="fi-FI" err="1"/>
              <a:t>Bold</a:t>
            </a:r>
            <a:br>
              <a:rPr lang="fi-FI"/>
            </a:br>
            <a:r>
              <a:rPr lang="fi-FI" err="1"/>
              <a:t>max</a:t>
            </a:r>
            <a:r>
              <a:rPr lang="fi-FI"/>
              <a:t>. kolme riviä</a:t>
            </a:r>
          </a:p>
        </p:txBody>
      </p:sp>
      <p:sp>
        <p:nvSpPr>
          <p:cNvPr id="3" name="Alaotsikko 2">
            <a:extLst>
              <a:ext uri="{FF2B5EF4-FFF2-40B4-BE49-F238E27FC236}">
                <a16:creationId xmlns:a16="http://schemas.microsoft.com/office/drawing/2014/main" id="{433C471F-8838-4C25-8EB0-AD6B71B38A69}"/>
              </a:ext>
            </a:extLst>
          </p:cNvPr>
          <p:cNvSpPr>
            <a:spLocks noGrp="1"/>
          </p:cNvSpPr>
          <p:nvPr>
            <p:ph type="subTitle" idx="1"/>
          </p:nvPr>
        </p:nvSpPr>
        <p:spPr>
          <a:xfrm>
            <a:off x="3012948" y="3325673"/>
            <a:ext cx="6950798" cy="642034"/>
          </a:xfrm>
        </p:spPr>
        <p:txBody>
          <a:bodyPr anchor="t" anchorCtr="0"/>
          <a:lstStyle>
            <a:lvl1pPr marL="0" indent="0" algn="r">
              <a:lnSpc>
                <a:spcPct val="110000"/>
              </a:lnSpc>
              <a:spcBef>
                <a:spcPts val="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7" name="Päivämäärän paikkamerkki 3">
            <a:extLst>
              <a:ext uri="{FF2B5EF4-FFF2-40B4-BE49-F238E27FC236}">
                <a16:creationId xmlns:a16="http://schemas.microsoft.com/office/drawing/2014/main" id="{885340FB-A085-44AC-B06C-1418A7E1FA80}"/>
              </a:ext>
            </a:extLst>
          </p:cNvPr>
          <p:cNvSpPr>
            <a:spLocks noGrp="1"/>
          </p:cNvSpPr>
          <p:nvPr>
            <p:ph type="dt" sz="half" idx="10"/>
          </p:nvPr>
        </p:nvSpPr>
        <p:spPr>
          <a:xfrm>
            <a:off x="9963972" y="3326656"/>
            <a:ext cx="1242000" cy="642035"/>
          </a:xfrm>
        </p:spPr>
        <p:txBody>
          <a:bodyPr vert="horz" lIns="0" tIns="0" rIns="0" bIns="0" rtlCol="0" anchor="t" anchorCtr="0">
            <a:noAutofit/>
          </a:bodyPr>
          <a:lstStyle>
            <a:lvl1pPr>
              <a:defRPr lang="fi-FI" sz="1600" smtClean="0">
                <a:solidFill>
                  <a:schemeClr val="bg1"/>
                </a:solidFill>
              </a:defRPr>
            </a:lvl1pPr>
          </a:lstStyle>
          <a:p>
            <a:pPr algn="r">
              <a:lnSpc>
                <a:spcPct val="110000"/>
              </a:lnSpc>
              <a:buClr>
                <a:schemeClr val="tx2"/>
              </a:buClr>
            </a:pPr>
            <a:r>
              <a:rPr lang="fi-FI"/>
              <a:t>|  12.2.2025</a:t>
            </a:r>
            <a:endParaRPr lang="fi-FI" sz="1600">
              <a:solidFill>
                <a:schemeClr val="bg1"/>
              </a:solidFill>
            </a:endParaRPr>
          </a:p>
        </p:txBody>
      </p:sp>
      <p:sp>
        <p:nvSpPr>
          <p:cNvPr id="9" name="Alatunnisteen paikkamerkki 4">
            <a:extLst>
              <a:ext uri="{FF2B5EF4-FFF2-40B4-BE49-F238E27FC236}">
                <a16:creationId xmlns:a16="http://schemas.microsoft.com/office/drawing/2014/main" id="{F912D628-CD7A-4946-A2B4-D103992E9F21}"/>
              </a:ext>
            </a:extLst>
          </p:cNvPr>
          <p:cNvSpPr>
            <a:spLocks noGrp="1"/>
          </p:cNvSpPr>
          <p:nvPr>
            <p:ph type="ftr" sz="quarter" idx="11"/>
          </p:nvPr>
        </p:nvSpPr>
        <p:spPr>
          <a:xfrm>
            <a:off x="7091172" y="3052610"/>
            <a:ext cx="4114800" cy="204601"/>
          </a:xfrm>
        </p:spPr>
        <p:txBody>
          <a:bodyPr vert="horz" lIns="0" tIns="0" rIns="0" bIns="0" rtlCol="0" anchor="t" anchorCtr="0">
            <a:noAutofit/>
          </a:bodyPr>
          <a:lstStyle>
            <a:lvl1pPr algn="r">
              <a:defRPr lang="fi-FI" sz="1600" dirty="0" smtClean="0">
                <a:solidFill>
                  <a:schemeClr val="bg1"/>
                </a:solidFill>
              </a:defRPr>
            </a:lvl1pPr>
          </a:lstStyle>
          <a:p>
            <a:pPr>
              <a:lnSpc>
                <a:spcPct val="110000"/>
              </a:lnSpc>
              <a:buClr>
                <a:schemeClr val="tx2"/>
              </a:buClr>
            </a:pPr>
            <a:r>
              <a:rPr lang="fi-FI"/>
              <a:t>Heinonen Tiina</a:t>
            </a:r>
            <a:endParaRPr lang="fi-FI" sz="1600">
              <a:solidFill>
                <a:schemeClr val="bg1"/>
              </a:solidFill>
            </a:endParaRPr>
          </a:p>
        </p:txBody>
      </p:sp>
    </p:spTree>
    <p:extLst>
      <p:ext uri="{BB962C8B-B14F-4D97-AF65-F5344CB8AC3E}">
        <p14:creationId xmlns:p14="http://schemas.microsoft.com/office/powerpoint/2010/main" val="307081749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hdr="0"/>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matchingName="Lopetus 2" type="title" preserve="1">
  <p:cSld name="endpage_2">
    <p:spTree>
      <p:nvGrpSpPr>
        <p:cNvPr id="1" name=""/>
        <p:cNvGrpSpPr/>
        <p:nvPr/>
      </p:nvGrpSpPr>
      <p:grpSpPr>
        <a:xfrm>
          <a:off x="0" y="0"/>
          <a:ext cx="0" cy="0"/>
          <a:chOff x="0" y="0"/>
          <a:chExt cx="0" cy="0"/>
        </a:xfrm>
      </p:grpSpPr>
      <p:sp>
        <p:nvSpPr>
          <p:cNvPr id="14" name="Freeform 7">
            <a:extLst>
              <a:ext uri="{FF2B5EF4-FFF2-40B4-BE49-F238E27FC236}">
                <a16:creationId xmlns:a16="http://schemas.microsoft.com/office/drawing/2014/main" id="{EB983361-D7DC-4F8A-A98B-CCC6C2C2A7A0}"/>
              </a:ext>
              <a:ext uri="{C183D7F6-B498-43B3-948B-1728B52AA6E4}">
                <adec:decorative xmlns:adec="http://schemas.microsoft.com/office/drawing/2017/decorative" val="1"/>
              </a:ext>
            </a:extLst>
          </p:cNvPr>
          <p:cNvSpPr>
            <a:spLocks/>
          </p:cNvSpPr>
          <p:nvPr userDrawn="1"/>
        </p:nvSpPr>
        <p:spPr bwMode="auto">
          <a:xfrm>
            <a:off x="178633" y="180000"/>
            <a:ext cx="11832392" cy="4674025"/>
          </a:xfrm>
          <a:custGeom>
            <a:avLst/>
            <a:gdLst>
              <a:gd name="T0" fmla="*/ 0 w 32870"/>
              <a:gd name="T1" fmla="*/ 4209 h 12980"/>
              <a:gd name="T2" fmla="*/ 0 w 32870"/>
              <a:gd name="T3" fmla="*/ 12980 h 12980"/>
              <a:gd name="T4" fmla="*/ 15744 w 32870"/>
              <a:gd name="T5" fmla="*/ 9766 h 12980"/>
              <a:gd name="T6" fmla="*/ 32870 w 32870"/>
              <a:gd name="T7" fmla="*/ 9751 h 12980"/>
              <a:gd name="T8" fmla="*/ 32870 w 32870"/>
              <a:gd name="T9" fmla="*/ 0 h 12980"/>
              <a:gd name="T10" fmla="*/ 11591 w 32870"/>
              <a:gd name="T11" fmla="*/ 0 h 12980"/>
              <a:gd name="T12" fmla="*/ 0 w 32870"/>
              <a:gd name="T13" fmla="*/ 4209 h 12980"/>
              <a:gd name="connsiteX0" fmla="*/ 0 w 32870"/>
              <a:gd name="connsiteY0" fmla="*/ 4209 h 13212"/>
              <a:gd name="connsiteX1" fmla="*/ 0 w 32870"/>
              <a:gd name="connsiteY1" fmla="*/ 12980 h 13212"/>
              <a:gd name="connsiteX2" fmla="*/ 32870 w 32870"/>
              <a:gd name="connsiteY2" fmla="*/ 9751 h 13212"/>
              <a:gd name="connsiteX3" fmla="*/ 32870 w 32870"/>
              <a:gd name="connsiteY3" fmla="*/ 0 h 13212"/>
              <a:gd name="connsiteX4" fmla="*/ 11591 w 32870"/>
              <a:gd name="connsiteY4" fmla="*/ 0 h 13212"/>
              <a:gd name="connsiteX5" fmla="*/ 0 w 32870"/>
              <a:gd name="connsiteY5" fmla="*/ 4209 h 13212"/>
              <a:gd name="connsiteX0" fmla="*/ 0 w 32870"/>
              <a:gd name="connsiteY0" fmla="*/ 4209 h 12980"/>
              <a:gd name="connsiteX1" fmla="*/ 0 w 32870"/>
              <a:gd name="connsiteY1" fmla="*/ 12980 h 12980"/>
              <a:gd name="connsiteX2" fmla="*/ 32870 w 32870"/>
              <a:gd name="connsiteY2" fmla="*/ 9751 h 12980"/>
              <a:gd name="connsiteX3" fmla="*/ 32870 w 32870"/>
              <a:gd name="connsiteY3" fmla="*/ 0 h 12980"/>
              <a:gd name="connsiteX4" fmla="*/ 11591 w 32870"/>
              <a:gd name="connsiteY4" fmla="*/ 0 h 12980"/>
              <a:gd name="connsiteX5" fmla="*/ 0 w 32870"/>
              <a:gd name="connsiteY5" fmla="*/ 4209 h 12980"/>
              <a:gd name="connsiteX0" fmla="*/ 0 w 32870"/>
              <a:gd name="connsiteY0" fmla="*/ 4209 h 12980"/>
              <a:gd name="connsiteX1" fmla="*/ 0 w 32870"/>
              <a:gd name="connsiteY1" fmla="*/ 12980 h 12980"/>
              <a:gd name="connsiteX2" fmla="*/ 32870 w 32870"/>
              <a:gd name="connsiteY2" fmla="*/ 9751 h 12980"/>
              <a:gd name="connsiteX3" fmla="*/ 32870 w 32870"/>
              <a:gd name="connsiteY3" fmla="*/ 0 h 12980"/>
              <a:gd name="connsiteX4" fmla="*/ 11591 w 32870"/>
              <a:gd name="connsiteY4" fmla="*/ 0 h 12980"/>
              <a:gd name="connsiteX5" fmla="*/ 0 w 32870"/>
              <a:gd name="connsiteY5" fmla="*/ 4209 h 129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870" h="12980">
                <a:moveTo>
                  <a:pt x="0" y="4209"/>
                </a:moveTo>
                <a:lnTo>
                  <a:pt x="0" y="12980"/>
                </a:lnTo>
                <a:cubicBezTo>
                  <a:pt x="-29" y="12959"/>
                  <a:pt x="32843" y="9745"/>
                  <a:pt x="32870" y="9751"/>
                </a:cubicBezTo>
                <a:lnTo>
                  <a:pt x="32870" y="0"/>
                </a:lnTo>
                <a:lnTo>
                  <a:pt x="11591" y="0"/>
                </a:lnTo>
                <a:cubicBezTo>
                  <a:pt x="10879" y="2578"/>
                  <a:pt x="7831" y="4511"/>
                  <a:pt x="0" y="4209"/>
                </a:cubicBezTo>
                <a:close/>
              </a:path>
            </a:pathLst>
          </a:custGeom>
          <a:solidFill>
            <a:srgbClr val="0038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3" name="Freeform 6">
            <a:extLst>
              <a:ext uri="{FF2B5EF4-FFF2-40B4-BE49-F238E27FC236}">
                <a16:creationId xmlns:a16="http://schemas.microsoft.com/office/drawing/2014/main" id="{8425028E-4F6B-423C-8786-AC5A436EB208}"/>
              </a:ext>
              <a:ext uri="{C183D7F6-B498-43B3-948B-1728B52AA6E4}">
                <adec:decorative xmlns:adec="http://schemas.microsoft.com/office/drawing/2017/decorative" val="1"/>
              </a:ext>
            </a:extLst>
          </p:cNvPr>
          <p:cNvSpPr>
            <a:spLocks/>
          </p:cNvSpPr>
          <p:nvPr userDrawn="1"/>
        </p:nvSpPr>
        <p:spPr bwMode="auto">
          <a:xfrm>
            <a:off x="178633" y="3690302"/>
            <a:ext cx="11832392" cy="2987423"/>
          </a:xfrm>
          <a:custGeom>
            <a:avLst/>
            <a:gdLst>
              <a:gd name="T0" fmla="*/ 0 w 32870"/>
              <a:gd name="T1" fmla="*/ 3229 h 8296"/>
              <a:gd name="T2" fmla="*/ 0 w 32870"/>
              <a:gd name="T3" fmla="*/ 8296 h 8296"/>
              <a:gd name="T4" fmla="*/ 16387 w 32870"/>
              <a:gd name="T5" fmla="*/ 4042 h 8296"/>
              <a:gd name="T6" fmla="*/ 32870 w 32870"/>
              <a:gd name="T7" fmla="*/ 4037 h 8296"/>
              <a:gd name="T8" fmla="*/ 32870 w 32870"/>
              <a:gd name="T9" fmla="*/ 0 h 8296"/>
              <a:gd name="T10" fmla="*/ 15744 w 32870"/>
              <a:gd name="T11" fmla="*/ 14 h 8296"/>
              <a:gd name="T12" fmla="*/ 0 w 32870"/>
              <a:gd name="T13" fmla="*/ 3229 h 8296"/>
            </a:gdLst>
            <a:ahLst/>
            <a:cxnLst>
              <a:cxn ang="0">
                <a:pos x="T0" y="T1"/>
              </a:cxn>
              <a:cxn ang="0">
                <a:pos x="T2" y="T3"/>
              </a:cxn>
              <a:cxn ang="0">
                <a:pos x="T4" y="T5"/>
              </a:cxn>
              <a:cxn ang="0">
                <a:pos x="T6" y="T7"/>
              </a:cxn>
              <a:cxn ang="0">
                <a:pos x="T8" y="T9"/>
              </a:cxn>
              <a:cxn ang="0">
                <a:pos x="T10" y="T11"/>
              </a:cxn>
              <a:cxn ang="0">
                <a:pos x="T12" y="T13"/>
              </a:cxn>
            </a:cxnLst>
            <a:rect l="0" t="0" r="r" b="b"/>
            <a:pathLst>
              <a:path w="32870" h="8296">
                <a:moveTo>
                  <a:pt x="0" y="3229"/>
                </a:moveTo>
                <a:lnTo>
                  <a:pt x="0" y="8296"/>
                </a:lnTo>
                <a:cubicBezTo>
                  <a:pt x="3928" y="4574"/>
                  <a:pt x="11978" y="4035"/>
                  <a:pt x="16387" y="4042"/>
                </a:cubicBezTo>
                <a:cubicBezTo>
                  <a:pt x="17194" y="4043"/>
                  <a:pt x="24691" y="4041"/>
                  <a:pt x="32870" y="4037"/>
                </a:cubicBezTo>
                <a:lnTo>
                  <a:pt x="32870" y="0"/>
                </a:lnTo>
                <a:cubicBezTo>
                  <a:pt x="24550" y="3"/>
                  <a:pt x="16871" y="7"/>
                  <a:pt x="15744" y="14"/>
                </a:cubicBezTo>
                <a:cubicBezTo>
                  <a:pt x="8177" y="64"/>
                  <a:pt x="3166" y="1290"/>
                  <a:pt x="0" y="3229"/>
                </a:cubicBezTo>
                <a:close/>
              </a:path>
            </a:pathLst>
          </a:custGeom>
          <a:solidFill>
            <a:srgbClr val="5770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 name="Otsikko 1">
            <a:extLst>
              <a:ext uri="{FF2B5EF4-FFF2-40B4-BE49-F238E27FC236}">
                <a16:creationId xmlns:a16="http://schemas.microsoft.com/office/drawing/2014/main" id="{A64E3C18-FA14-4185-BE65-FDB45FD88D66}"/>
              </a:ext>
            </a:extLst>
          </p:cNvPr>
          <p:cNvSpPr>
            <a:spLocks noGrp="1"/>
          </p:cNvSpPr>
          <p:nvPr>
            <p:ph type="ctrTitle" hasCustomPrompt="1"/>
          </p:nvPr>
        </p:nvSpPr>
        <p:spPr>
          <a:xfrm>
            <a:off x="3012948" y="1126571"/>
            <a:ext cx="8193024" cy="1415461"/>
          </a:xfrm>
        </p:spPr>
        <p:txBody>
          <a:bodyPr anchor="b" anchorCtr="0"/>
          <a:lstStyle>
            <a:lvl1pPr algn="r">
              <a:lnSpc>
                <a:spcPct val="95000"/>
              </a:lnSpc>
              <a:defRPr sz="3600">
                <a:solidFill>
                  <a:schemeClr val="bg1"/>
                </a:solidFill>
              </a:defRPr>
            </a:lvl1pPr>
          </a:lstStyle>
          <a:p>
            <a:r>
              <a:rPr lang="en-GB" err="1"/>
              <a:t>Loppunosto</a:t>
            </a:r>
            <a:r>
              <a:rPr lang="en-GB"/>
              <a:t> / </a:t>
            </a:r>
            <a:r>
              <a:rPr lang="en-GB" err="1"/>
              <a:t>kehoitus</a:t>
            </a:r>
            <a:r>
              <a:rPr lang="en-GB"/>
              <a:t> </a:t>
            </a:r>
            <a:endParaRPr lang="fi-FI"/>
          </a:p>
        </p:txBody>
      </p:sp>
      <p:sp>
        <p:nvSpPr>
          <p:cNvPr id="3" name="Alaotsikko 2">
            <a:extLst>
              <a:ext uri="{FF2B5EF4-FFF2-40B4-BE49-F238E27FC236}">
                <a16:creationId xmlns:a16="http://schemas.microsoft.com/office/drawing/2014/main" id="{433C471F-8838-4C25-8EB0-AD6B71B38A69}"/>
              </a:ext>
            </a:extLst>
          </p:cNvPr>
          <p:cNvSpPr>
            <a:spLocks noGrp="1"/>
          </p:cNvSpPr>
          <p:nvPr>
            <p:ph type="subTitle" idx="1" hasCustomPrompt="1"/>
          </p:nvPr>
        </p:nvSpPr>
        <p:spPr>
          <a:xfrm>
            <a:off x="3012948" y="5518404"/>
            <a:ext cx="8193024" cy="891540"/>
          </a:xfrm>
        </p:spPr>
        <p:txBody>
          <a:bodyPr anchor="ctr" anchorCtr="0"/>
          <a:lstStyle>
            <a:lvl1pPr marL="0" indent="0" algn="r">
              <a:lnSpc>
                <a:spcPct val="110000"/>
              </a:lnSpc>
              <a:spcBef>
                <a:spcPts val="0"/>
              </a:spcBef>
              <a:buNone/>
              <a:defRPr sz="16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Esittäjän sähköpostiosoite, tasaus oikeaan reunaan</a:t>
            </a:r>
            <a:br>
              <a:rPr lang="fi-FI"/>
            </a:br>
            <a:r>
              <a:rPr lang="fi-FI"/>
              <a:t>Toinen rivi tarvittaessa</a:t>
            </a:r>
            <a:br>
              <a:rPr lang="fi-FI"/>
            </a:br>
            <a:r>
              <a:rPr lang="fi-FI"/>
              <a:t>ely-keskus.fi</a:t>
            </a:r>
          </a:p>
        </p:txBody>
      </p:sp>
      <p:pic>
        <p:nvPicPr>
          <p:cNvPr id="10" name="Kuva 9" descr="Elinkeino-, liikenne- ja ympäristökeskus logo">
            <a:extLst>
              <a:ext uri="{FF2B5EF4-FFF2-40B4-BE49-F238E27FC236}">
                <a16:creationId xmlns:a16="http://schemas.microsoft.com/office/drawing/2014/main" id="{BCDB66CB-32B3-4919-96E8-5955B8D699E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8897" y="453334"/>
            <a:ext cx="2538989" cy="652273"/>
          </a:xfrm>
          <a:prstGeom prst="rect">
            <a:avLst/>
          </a:prstGeom>
        </p:spPr>
      </p:pic>
    </p:spTree>
    <p:extLst>
      <p:ext uri="{BB962C8B-B14F-4D97-AF65-F5344CB8AC3E}">
        <p14:creationId xmlns:p14="http://schemas.microsoft.com/office/powerpoint/2010/main" val="85391571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matchingName="Lopetus 3" type="title" preserve="1">
  <p:cSld name="endpage_3">
    <p:spTree>
      <p:nvGrpSpPr>
        <p:cNvPr id="1" name=""/>
        <p:cNvGrpSpPr/>
        <p:nvPr/>
      </p:nvGrpSpPr>
      <p:grpSpPr>
        <a:xfrm>
          <a:off x="0" y="0"/>
          <a:ext cx="0" cy="0"/>
          <a:chOff x="0" y="0"/>
          <a:chExt cx="0" cy="0"/>
        </a:xfrm>
      </p:grpSpPr>
      <p:sp>
        <p:nvSpPr>
          <p:cNvPr id="14" name="Freeform 19">
            <a:extLst>
              <a:ext uri="{FF2B5EF4-FFF2-40B4-BE49-F238E27FC236}">
                <a16:creationId xmlns:a16="http://schemas.microsoft.com/office/drawing/2014/main" id="{2F879CE6-F58E-498F-BFF8-897875D76444}"/>
              </a:ext>
              <a:ext uri="{C183D7F6-B498-43B3-948B-1728B52AA6E4}">
                <adec:decorative xmlns:adec="http://schemas.microsoft.com/office/drawing/2017/decorative" val="1"/>
              </a:ext>
            </a:extLst>
          </p:cNvPr>
          <p:cNvSpPr>
            <a:spLocks/>
          </p:cNvSpPr>
          <p:nvPr userDrawn="1"/>
        </p:nvSpPr>
        <p:spPr bwMode="auto">
          <a:xfrm>
            <a:off x="178632" y="1098364"/>
            <a:ext cx="11832393" cy="4209097"/>
          </a:xfrm>
          <a:custGeom>
            <a:avLst/>
            <a:gdLst>
              <a:gd name="T0" fmla="*/ 0 w 32870"/>
              <a:gd name="T1" fmla="*/ 4740 h 11678"/>
              <a:gd name="T2" fmla="*/ 0 w 32870"/>
              <a:gd name="T3" fmla="*/ 11678 h 11678"/>
              <a:gd name="T4" fmla="*/ 19067 w 32870"/>
              <a:gd name="T5" fmla="*/ 4661 h 11678"/>
              <a:gd name="T6" fmla="*/ 32870 w 32870"/>
              <a:gd name="T7" fmla="*/ 4650 h 11678"/>
              <a:gd name="T8" fmla="*/ 32870 w 32870"/>
              <a:gd name="T9" fmla="*/ 0 h 11678"/>
              <a:gd name="T10" fmla="*/ 18389 w 32870"/>
              <a:gd name="T11" fmla="*/ 20 h 11678"/>
              <a:gd name="T12" fmla="*/ 0 w 32870"/>
              <a:gd name="T13" fmla="*/ 4740 h 11678"/>
              <a:gd name="connsiteX0" fmla="*/ 0 w 32870"/>
              <a:gd name="connsiteY0" fmla="*/ 4740 h 11678"/>
              <a:gd name="connsiteX1" fmla="*/ 0 w 32870"/>
              <a:gd name="connsiteY1" fmla="*/ 11678 h 11678"/>
              <a:gd name="connsiteX2" fmla="*/ 32870 w 32870"/>
              <a:gd name="connsiteY2" fmla="*/ 4650 h 11678"/>
              <a:gd name="connsiteX3" fmla="*/ 32870 w 32870"/>
              <a:gd name="connsiteY3" fmla="*/ 0 h 11678"/>
              <a:gd name="connsiteX4" fmla="*/ 18389 w 32870"/>
              <a:gd name="connsiteY4" fmla="*/ 20 h 11678"/>
              <a:gd name="connsiteX5" fmla="*/ 0 w 32870"/>
              <a:gd name="connsiteY5" fmla="*/ 4740 h 11678"/>
              <a:gd name="connsiteX0" fmla="*/ 0 w 32870"/>
              <a:gd name="connsiteY0" fmla="*/ 4740 h 11678"/>
              <a:gd name="connsiteX1" fmla="*/ 0 w 32870"/>
              <a:gd name="connsiteY1" fmla="*/ 11678 h 11678"/>
              <a:gd name="connsiteX2" fmla="*/ 32870 w 32870"/>
              <a:gd name="connsiteY2" fmla="*/ 4650 h 11678"/>
              <a:gd name="connsiteX3" fmla="*/ 32870 w 32870"/>
              <a:gd name="connsiteY3" fmla="*/ 0 h 11678"/>
              <a:gd name="connsiteX4" fmla="*/ 18389 w 32870"/>
              <a:gd name="connsiteY4" fmla="*/ 20 h 11678"/>
              <a:gd name="connsiteX5" fmla="*/ 0 w 32870"/>
              <a:gd name="connsiteY5" fmla="*/ 4740 h 11678"/>
              <a:gd name="connsiteX0" fmla="*/ 0 w 32870"/>
              <a:gd name="connsiteY0" fmla="*/ 4740 h 11678"/>
              <a:gd name="connsiteX1" fmla="*/ 0 w 32870"/>
              <a:gd name="connsiteY1" fmla="*/ 11678 h 11678"/>
              <a:gd name="connsiteX2" fmla="*/ 32870 w 32870"/>
              <a:gd name="connsiteY2" fmla="*/ 4650 h 11678"/>
              <a:gd name="connsiteX3" fmla="*/ 32870 w 32870"/>
              <a:gd name="connsiteY3" fmla="*/ 0 h 11678"/>
              <a:gd name="connsiteX4" fmla="*/ 18389 w 32870"/>
              <a:gd name="connsiteY4" fmla="*/ 20 h 11678"/>
              <a:gd name="connsiteX5" fmla="*/ 0 w 32870"/>
              <a:gd name="connsiteY5" fmla="*/ 4740 h 116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870" h="11678">
                <a:moveTo>
                  <a:pt x="0" y="4740"/>
                </a:moveTo>
                <a:lnTo>
                  <a:pt x="0" y="11678"/>
                </a:lnTo>
                <a:cubicBezTo>
                  <a:pt x="-29" y="11700"/>
                  <a:pt x="32880" y="4689"/>
                  <a:pt x="32870" y="4650"/>
                </a:cubicBezTo>
                <a:lnTo>
                  <a:pt x="32870" y="0"/>
                </a:lnTo>
                <a:lnTo>
                  <a:pt x="18389" y="20"/>
                </a:lnTo>
                <a:cubicBezTo>
                  <a:pt x="8797" y="82"/>
                  <a:pt x="3102" y="1939"/>
                  <a:pt x="0" y="4740"/>
                </a:cubicBezTo>
                <a:close/>
              </a:path>
            </a:pathLst>
          </a:custGeom>
          <a:solidFill>
            <a:srgbClr val="5770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3" name="Freeform 18">
            <a:extLst>
              <a:ext uri="{FF2B5EF4-FFF2-40B4-BE49-F238E27FC236}">
                <a16:creationId xmlns:a16="http://schemas.microsoft.com/office/drawing/2014/main" id="{3308B19E-C811-4A25-A76E-FD76B06EDCE9}"/>
              </a:ext>
              <a:ext uri="{C183D7F6-B498-43B3-948B-1728B52AA6E4}">
                <adec:decorative xmlns:adec="http://schemas.microsoft.com/office/drawing/2017/decorative" val="1"/>
              </a:ext>
            </a:extLst>
          </p:cNvPr>
          <p:cNvSpPr>
            <a:spLocks/>
          </p:cNvSpPr>
          <p:nvPr userDrawn="1"/>
        </p:nvSpPr>
        <p:spPr bwMode="auto">
          <a:xfrm>
            <a:off x="178632" y="1098364"/>
            <a:ext cx="11832393" cy="5588186"/>
          </a:xfrm>
          <a:custGeom>
            <a:avLst/>
            <a:gdLst>
              <a:gd name="T0" fmla="*/ 32870 w 32870"/>
              <a:gd name="T1" fmla="*/ 15500 h 15500"/>
              <a:gd name="T2" fmla="*/ 32870 w 32870"/>
              <a:gd name="T3" fmla="*/ 0 h 15500"/>
              <a:gd name="T4" fmla="*/ 32870 w 32870"/>
              <a:gd name="T5" fmla="*/ 0 h 15500"/>
              <a:gd name="T6" fmla="*/ 32870 w 32870"/>
              <a:gd name="T7" fmla="*/ 4650 h 15500"/>
              <a:gd name="T8" fmla="*/ 19067 w 32870"/>
              <a:gd name="T9" fmla="*/ 4661 h 15500"/>
              <a:gd name="T10" fmla="*/ 0 w 32870"/>
              <a:gd name="T11" fmla="*/ 11678 h 15500"/>
              <a:gd name="T12" fmla="*/ 0 w 32870"/>
              <a:gd name="T13" fmla="*/ 15500 h 15500"/>
              <a:gd name="T14" fmla="*/ 32870 w 32870"/>
              <a:gd name="T15" fmla="*/ 15500 h 1550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2870" h="15500">
                <a:moveTo>
                  <a:pt x="32870" y="15500"/>
                </a:moveTo>
                <a:lnTo>
                  <a:pt x="32870" y="0"/>
                </a:lnTo>
                <a:lnTo>
                  <a:pt x="32870" y="0"/>
                </a:lnTo>
                <a:lnTo>
                  <a:pt x="32870" y="4650"/>
                </a:lnTo>
                <a:cubicBezTo>
                  <a:pt x="28166" y="4655"/>
                  <a:pt x="20406" y="4664"/>
                  <a:pt x="19067" y="4661"/>
                </a:cubicBezTo>
                <a:cubicBezTo>
                  <a:pt x="13563" y="4653"/>
                  <a:pt x="2671" y="5450"/>
                  <a:pt x="0" y="11678"/>
                </a:cubicBezTo>
                <a:lnTo>
                  <a:pt x="0" y="15500"/>
                </a:lnTo>
                <a:lnTo>
                  <a:pt x="32870" y="15500"/>
                </a:lnTo>
                <a:close/>
              </a:path>
            </a:pathLst>
          </a:custGeom>
          <a:solidFill>
            <a:srgbClr val="0038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 name="Otsikko 1">
            <a:extLst>
              <a:ext uri="{FF2B5EF4-FFF2-40B4-BE49-F238E27FC236}">
                <a16:creationId xmlns:a16="http://schemas.microsoft.com/office/drawing/2014/main" id="{A64E3C18-FA14-4185-BE65-FDB45FD88D66}"/>
              </a:ext>
            </a:extLst>
          </p:cNvPr>
          <p:cNvSpPr>
            <a:spLocks noGrp="1"/>
          </p:cNvSpPr>
          <p:nvPr>
            <p:ph type="ctrTitle" hasCustomPrompt="1"/>
          </p:nvPr>
        </p:nvSpPr>
        <p:spPr>
          <a:xfrm>
            <a:off x="3012948" y="3428999"/>
            <a:ext cx="8193024" cy="1125203"/>
          </a:xfrm>
        </p:spPr>
        <p:txBody>
          <a:bodyPr anchor="b" anchorCtr="0"/>
          <a:lstStyle>
            <a:lvl1pPr algn="r">
              <a:lnSpc>
                <a:spcPct val="95000"/>
              </a:lnSpc>
              <a:defRPr sz="3600">
                <a:solidFill>
                  <a:schemeClr val="bg1"/>
                </a:solidFill>
              </a:defRPr>
            </a:lvl1pPr>
          </a:lstStyle>
          <a:p>
            <a:r>
              <a:rPr lang="en-GB" err="1"/>
              <a:t>Loppunosto</a:t>
            </a:r>
            <a:r>
              <a:rPr lang="en-GB"/>
              <a:t> / </a:t>
            </a:r>
            <a:r>
              <a:rPr lang="en-GB" err="1"/>
              <a:t>kehoitus</a:t>
            </a:r>
            <a:r>
              <a:rPr lang="en-GB"/>
              <a:t> </a:t>
            </a:r>
            <a:endParaRPr lang="fi-FI"/>
          </a:p>
        </p:txBody>
      </p:sp>
      <p:sp>
        <p:nvSpPr>
          <p:cNvPr id="3" name="Alaotsikko 2">
            <a:extLst>
              <a:ext uri="{FF2B5EF4-FFF2-40B4-BE49-F238E27FC236}">
                <a16:creationId xmlns:a16="http://schemas.microsoft.com/office/drawing/2014/main" id="{433C471F-8838-4C25-8EB0-AD6B71B38A69}"/>
              </a:ext>
            </a:extLst>
          </p:cNvPr>
          <p:cNvSpPr>
            <a:spLocks noGrp="1"/>
          </p:cNvSpPr>
          <p:nvPr>
            <p:ph type="subTitle" idx="1" hasCustomPrompt="1"/>
          </p:nvPr>
        </p:nvSpPr>
        <p:spPr>
          <a:xfrm>
            <a:off x="3012948" y="5102352"/>
            <a:ext cx="8193024" cy="891540"/>
          </a:xfrm>
        </p:spPr>
        <p:txBody>
          <a:bodyPr anchor="ctr" anchorCtr="0"/>
          <a:lstStyle>
            <a:lvl1pPr marL="0" indent="0" algn="r">
              <a:lnSpc>
                <a:spcPct val="110000"/>
              </a:lnSpc>
              <a:spcBef>
                <a:spcPts val="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Esittäjän sähköpostiosoite, tasaus oikeaan reunaan</a:t>
            </a:r>
            <a:br>
              <a:rPr lang="fi-FI"/>
            </a:br>
            <a:r>
              <a:rPr lang="fi-FI"/>
              <a:t>Toinen rivi tarvittaessa</a:t>
            </a:r>
            <a:br>
              <a:rPr lang="fi-FI"/>
            </a:br>
            <a:r>
              <a:rPr lang="fi-FI"/>
              <a:t>ely-keskus.fi</a:t>
            </a:r>
          </a:p>
        </p:txBody>
      </p:sp>
      <p:pic>
        <p:nvPicPr>
          <p:cNvPr id="10" name="Kuva 9" descr="Elinkeino-, liikenne- ja ympäristökeskus logo">
            <a:extLst>
              <a:ext uri="{FF2B5EF4-FFF2-40B4-BE49-F238E27FC236}">
                <a16:creationId xmlns:a16="http://schemas.microsoft.com/office/drawing/2014/main" id="{BCDB66CB-32B3-4919-96E8-5955B8D699E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8897" y="453334"/>
            <a:ext cx="2538989" cy="652273"/>
          </a:xfrm>
          <a:prstGeom prst="rect">
            <a:avLst/>
          </a:prstGeom>
        </p:spPr>
      </p:pic>
    </p:spTree>
    <p:extLst>
      <p:ext uri="{BB962C8B-B14F-4D97-AF65-F5344CB8AC3E}">
        <p14:creationId xmlns:p14="http://schemas.microsoft.com/office/powerpoint/2010/main" val="131719918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Otsikko ja sisältö" preserve="1" userDrawn="1">
  <p:cSld name="title_and_content">
    <p:spTree>
      <p:nvGrpSpPr>
        <p:cNvPr id="1" name=""/>
        <p:cNvGrpSpPr/>
        <p:nvPr/>
      </p:nvGrpSpPr>
      <p:grpSpPr>
        <a:xfrm>
          <a:off x="0" y="0"/>
          <a:ext cx="0" cy="0"/>
          <a:chOff x="0" y="0"/>
          <a:chExt cx="0" cy="0"/>
        </a:xfrm>
      </p:grpSpPr>
      <p:sp>
        <p:nvSpPr>
          <p:cNvPr id="4" name="Otsikko 3">
            <a:extLst>
              <a:ext uri="{FF2B5EF4-FFF2-40B4-BE49-F238E27FC236}">
                <a16:creationId xmlns:a16="http://schemas.microsoft.com/office/drawing/2014/main" id="{587E3A4C-54E7-4182-8680-0F8655812718}"/>
              </a:ext>
            </a:extLst>
          </p:cNvPr>
          <p:cNvSpPr>
            <a:spLocks noGrp="1"/>
          </p:cNvSpPr>
          <p:nvPr>
            <p:ph type="title" hasCustomPrompt="1"/>
          </p:nvPr>
        </p:nvSpPr>
        <p:spPr/>
        <p:txBody>
          <a:bodyPr/>
          <a:lstStyle/>
          <a:p>
            <a:r>
              <a:rPr lang="fi-FI"/>
              <a:t>Tekstisivu, yksipalstainen.</a:t>
            </a:r>
            <a:br>
              <a:rPr lang="fi-FI"/>
            </a:br>
            <a:r>
              <a:rPr lang="fi-FI"/>
              <a:t>Otsikon pituus korkeintaan kaksi riviä</a:t>
            </a:r>
          </a:p>
        </p:txBody>
      </p:sp>
      <p:sp>
        <p:nvSpPr>
          <p:cNvPr id="3" name="Sisällön paikkamerkki 2">
            <a:extLst>
              <a:ext uri="{FF2B5EF4-FFF2-40B4-BE49-F238E27FC236}">
                <a16:creationId xmlns:a16="http://schemas.microsoft.com/office/drawing/2014/main" id="{EA7A06A4-1BF6-41E8-89FB-D111961A8A52}"/>
              </a:ext>
            </a:extLst>
          </p:cNvPr>
          <p:cNvSpPr>
            <a:spLocks noGrp="1"/>
          </p:cNvSpPr>
          <p:nvPr>
            <p:ph idx="1" hasCustomPrompt="1"/>
          </p:nvPr>
        </p:nvSpPr>
        <p:spPr/>
        <p:txBody>
          <a:bodyPr/>
          <a:lstStyle>
            <a:lvl1pPr>
              <a:defRPr/>
            </a:lvl1pPr>
          </a:lstStyle>
          <a:p>
            <a:pPr marL="357188" marR="0" lvl="0" indent="-357188" algn="l" defTabSz="914400" rtl="0" eaLnBrk="1" fontAlgn="auto" latinLnBrk="0" hangingPunct="1">
              <a:lnSpc>
                <a:spcPct val="100000"/>
              </a:lnSpc>
              <a:spcBef>
                <a:spcPts val="1000"/>
              </a:spcBef>
              <a:spcAft>
                <a:spcPts val="0"/>
              </a:spcAft>
              <a:buClr>
                <a:schemeClr val="tx2"/>
              </a:buClr>
              <a:buSzTx/>
              <a:buFont typeface="Arial" panose="020B0604020202020204" pitchFamily="34" charset="0"/>
              <a:buChar char="•"/>
              <a:tabLst/>
              <a:defRPr/>
            </a:pPr>
            <a:r>
              <a:rPr lang="fi-FI"/>
              <a:t>Esityksen tekstisisältö tulee aina tiivistää mahdollisimman lyhyeksi.</a:t>
            </a:r>
            <a:br>
              <a:rPr lang="fi-FI"/>
            </a:br>
            <a:r>
              <a:rPr lang="fi-FI"/>
              <a:t>Esityksen tarkoitus on toimia esiintyjän ja kuulijan tukena.</a:t>
            </a:r>
            <a:br>
              <a:rPr lang="fi-FI"/>
            </a:br>
            <a:r>
              <a:rPr lang="fi-FI"/>
              <a:t>     Toinen tekstitaso, jos sivulle tulee enemmän tekstiä.</a:t>
            </a:r>
            <a:br>
              <a:rPr lang="fi-FI"/>
            </a:br>
            <a:r>
              <a:rPr lang="fi-FI"/>
              <a:t>           Kolmas tekstitaso, jos haluat esittää enemmän tekstiä.</a:t>
            </a:r>
            <a:br>
              <a:rPr lang="fi-FI"/>
            </a:br>
            <a:r>
              <a:rPr lang="fi-FI"/>
              <a:t>Muistathan, että kun tekstin koko pienenee, myös viesti pienenee.</a:t>
            </a:r>
            <a:br>
              <a:rPr lang="fi-FI"/>
            </a:br>
            <a:r>
              <a:rPr lang="fi-FI" noProof="0"/>
              <a:t>Esityksen tulee olla myös kaukaa luettavissa.</a:t>
            </a:r>
            <a:endParaRPr lang="fi-FI"/>
          </a:p>
          <a:p>
            <a:pPr marL="715963" marR="0" lvl="1" indent="-357188" algn="l" defTabSz="914400" rtl="0" eaLnBrk="1" fontAlgn="auto" latinLnBrk="0" hangingPunct="1">
              <a:lnSpc>
                <a:spcPct val="100000"/>
              </a:lnSpc>
              <a:spcBef>
                <a:spcPts val="1000"/>
              </a:spcBef>
              <a:spcAft>
                <a:spcPts val="0"/>
              </a:spcAft>
              <a:buClr>
                <a:schemeClr val="tx2"/>
              </a:buClr>
              <a:buSzTx/>
              <a:buFont typeface="Arial" panose="020B0604020202020204" pitchFamily="34" charset="0"/>
              <a:buChar char="•"/>
              <a:tabLst/>
              <a:defRPr/>
            </a:pPr>
            <a:r>
              <a:rPr lang="en-GB"/>
              <a:t>Second level</a:t>
            </a:r>
          </a:p>
          <a:p>
            <a:pPr lvl="2"/>
            <a:r>
              <a:rPr lang="en-GB"/>
              <a:t>Third level</a:t>
            </a:r>
          </a:p>
          <a:p>
            <a:pPr lvl="3"/>
            <a:r>
              <a:rPr lang="en-GB"/>
              <a:t>Fourth level</a:t>
            </a:r>
          </a:p>
          <a:p>
            <a:pPr lvl="4"/>
            <a:r>
              <a:rPr lang="en-GB"/>
              <a:t>Fifth level</a:t>
            </a:r>
            <a:endParaRPr lang="fi-FI"/>
          </a:p>
        </p:txBody>
      </p:sp>
      <p:sp>
        <p:nvSpPr>
          <p:cNvPr id="7" name="Dian numeron paikkamerkki 5">
            <a:extLst>
              <a:ext uri="{FF2B5EF4-FFF2-40B4-BE49-F238E27FC236}">
                <a16:creationId xmlns:a16="http://schemas.microsoft.com/office/drawing/2014/main" id="{59A7EFB5-C255-48FB-AC67-FD651DD26DFA}"/>
              </a:ext>
            </a:extLst>
          </p:cNvPr>
          <p:cNvSpPr>
            <a:spLocks noGrp="1"/>
          </p:cNvSpPr>
          <p:nvPr>
            <p:ph type="sldNum" sz="quarter" idx="4"/>
          </p:nvPr>
        </p:nvSpPr>
        <p:spPr>
          <a:xfrm>
            <a:off x="922350" y="6374625"/>
            <a:ext cx="482704" cy="204601"/>
          </a:xfrm>
          <a:prstGeom prst="rect">
            <a:avLst/>
          </a:prstGeom>
        </p:spPr>
        <p:txBody>
          <a:bodyPr vert="horz" lIns="0" tIns="0" rIns="0" bIns="0" rtlCol="0" anchor="ctr" anchorCtr="0">
            <a:noAutofit/>
          </a:bodyPr>
          <a:lstStyle>
            <a:lvl1pPr algn="l">
              <a:defRPr sz="900">
                <a:solidFill>
                  <a:schemeClr val="tx1"/>
                </a:solidFill>
              </a:defRPr>
            </a:lvl1pPr>
          </a:lstStyle>
          <a:p>
            <a:pPr algn="l"/>
            <a:fld id="{03D2D5F4-4871-4469-8343-ED7F6811B37D}" type="slidenum">
              <a:rPr lang="fi-FI" smtClean="0"/>
              <a:pPr algn="l"/>
              <a:t>‹#›</a:t>
            </a:fld>
            <a:endParaRPr lang="fi-FI"/>
          </a:p>
        </p:txBody>
      </p:sp>
      <p:sp>
        <p:nvSpPr>
          <p:cNvPr id="8" name="Päivämäärän paikkamerkki 3">
            <a:extLst>
              <a:ext uri="{FF2B5EF4-FFF2-40B4-BE49-F238E27FC236}">
                <a16:creationId xmlns:a16="http://schemas.microsoft.com/office/drawing/2014/main" id="{AFC3A855-B6C3-4D1E-B148-55910A257805}"/>
              </a:ext>
            </a:extLst>
          </p:cNvPr>
          <p:cNvSpPr>
            <a:spLocks noGrp="1"/>
          </p:cNvSpPr>
          <p:nvPr>
            <p:ph type="dt" sz="half" idx="2"/>
          </p:nvPr>
        </p:nvSpPr>
        <p:spPr>
          <a:xfrm>
            <a:off x="1449661" y="6374625"/>
            <a:ext cx="976847" cy="204601"/>
          </a:xfrm>
          <a:prstGeom prst="rect">
            <a:avLst/>
          </a:prstGeom>
        </p:spPr>
        <p:txBody>
          <a:bodyPr vert="horz" lIns="0" tIns="0" rIns="0" bIns="0" rtlCol="0" anchor="ctr" anchorCtr="0">
            <a:noAutofit/>
          </a:bodyPr>
          <a:lstStyle>
            <a:lvl1pPr algn="r">
              <a:defRPr sz="900">
                <a:solidFill>
                  <a:schemeClr val="tx1"/>
                </a:solidFill>
              </a:defRPr>
            </a:lvl1pPr>
          </a:lstStyle>
          <a:p>
            <a:pPr algn="r"/>
            <a:r>
              <a:rPr lang="fi-FI"/>
              <a:t>12.2.2025   |   </a:t>
            </a:r>
          </a:p>
        </p:txBody>
      </p:sp>
      <p:sp>
        <p:nvSpPr>
          <p:cNvPr id="9" name="Alatunnisteen paikkamerkki 4">
            <a:extLst>
              <a:ext uri="{FF2B5EF4-FFF2-40B4-BE49-F238E27FC236}">
                <a16:creationId xmlns:a16="http://schemas.microsoft.com/office/drawing/2014/main" id="{032AC8CB-3366-4A2A-8272-93E368384014}"/>
              </a:ext>
            </a:extLst>
          </p:cNvPr>
          <p:cNvSpPr>
            <a:spLocks noGrp="1"/>
          </p:cNvSpPr>
          <p:nvPr>
            <p:ph type="ftr" sz="quarter" idx="3"/>
          </p:nvPr>
        </p:nvSpPr>
        <p:spPr>
          <a:xfrm>
            <a:off x="2495271" y="6374625"/>
            <a:ext cx="4114800" cy="204601"/>
          </a:xfrm>
          <a:prstGeom prst="rect">
            <a:avLst/>
          </a:prstGeom>
        </p:spPr>
        <p:txBody>
          <a:bodyPr vert="horz" lIns="0" tIns="0" rIns="0" bIns="0" rtlCol="0" anchor="ctr" anchorCtr="0">
            <a:noAutofit/>
          </a:bodyPr>
          <a:lstStyle>
            <a:lvl1pPr algn="l">
              <a:defRPr sz="900">
                <a:solidFill>
                  <a:schemeClr val="tx1"/>
                </a:solidFill>
              </a:defRPr>
            </a:lvl1pPr>
          </a:lstStyle>
          <a:p>
            <a:pPr algn="l"/>
            <a:r>
              <a:rPr lang="fi-FI"/>
              <a:t>Heinonen Tiina</a:t>
            </a:r>
          </a:p>
        </p:txBody>
      </p:sp>
    </p:spTree>
    <p:extLst>
      <p:ext uri="{BB962C8B-B14F-4D97-AF65-F5344CB8AC3E}">
        <p14:creationId xmlns:p14="http://schemas.microsoft.com/office/powerpoint/2010/main" val="337162945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hdr="0"/>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matchingName="Otsikkodia 4" preserve="1" userDrawn="1">
  <p:cSld name="title_4">
    <p:spTree>
      <p:nvGrpSpPr>
        <p:cNvPr id="1" name=""/>
        <p:cNvGrpSpPr/>
        <p:nvPr/>
      </p:nvGrpSpPr>
      <p:grpSpPr>
        <a:xfrm>
          <a:off x="0" y="0"/>
          <a:ext cx="0" cy="0"/>
          <a:chOff x="0" y="0"/>
          <a:chExt cx="0" cy="0"/>
        </a:xfrm>
      </p:grpSpPr>
      <p:sp>
        <p:nvSpPr>
          <p:cNvPr id="9" name="Freeform 18">
            <a:extLst>
              <a:ext uri="{FF2B5EF4-FFF2-40B4-BE49-F238E27FC236}">
                <a16:creationId xmlns:a16="http://schemas.microsoft.com/office/drawing/2014/main" id="{9D79146F-FB5D-482D-BEE2-42A25810FC4B}"/>
              </a:ext>
              <a:ext uri="{C183D7F6-B498-43B3-948B-1728B52AA6E4}">
                <adec:decorative xmlns:adec="http://schemas.microsoft.com/office/drawing/2017/decorative" val="1"/>
              </a:ext>
            </a:extLst>
          </p:cNvPr>
          <p:cNvSpPr>
            <a:spLocks/>
          </p:cNvSpPr>
          <p:nvPr userDrawn="1"/>
        </p:nvSpPr>
        <p:spPr bwMode="auto">
          <a:xfrm>
            <a:off x="178632" y="2661957"/>
            <a:ext cx="11834341" cy="3985046"/>
          </a:xfrm>
          <a:custGeom>
            <a:avLst/>
            <a:gdLst>
              <a:gd name="T0" fmla="*/ 32870 w 32870"/>
              <a:gd name="T1" fmla="*/ 15500 h 15500"/>
              <a:gd name="T2" fmla="*/ 32870 w 32870"/>
              <a:gd name="T3" fmla="*/ 0 h 15500"/>
              <a:gd name="T4" fmla="*/ 32870 w 32870"/>
              <a:gd name="T5" fmla="*/ 0 h 15500"/>
              <a:gd name="T6" fmla="*/ 32870 w 32870"/>
              <a:gd name="T7" fmla="*/ 4650 h 15500"/>
              <a:gd name="T8" fmla="*/ 19067 w 32870"/>
              <a:gd name="T9" fmla="*/ 4661 h 15500"/>
              <a:gd name="T10" fmla="*/ 0 w 32870"/>
              <a:gd name="T11" fmla="*/ 11678 h 15500"/>
              <a:gd name="T12" fmla="*/ 0 w 32870"/>
              <a:gd name="T13" fmla="*/ 15500 h 15500"/>
              <a:gd name="T14" fmla="*/ 32870 w 32870"/>
              <a:gd name="T15" fmla="*/ 15500 h 15500"/>
              <a:gd name="connsiteX0" fmla="*/ 32870 w 32870"/>
              <a:gd name="connsiteY0" fmla="*/ 15500 h 15500"/>
              <a:gd name="connsiteX1" fmla="*/ 32870 w 32870"/>
              <a:gd name="connsiteY1" fmla="*/ 0 h 15500"/>
              <a:gd name="connsiteX2" fmla="*/ 32870 w 32870"/>
              <a:gd name="connsiteY2" fmla="*/ 4650 h 15500"/>
              <a:gd name="connsiteX3" fmla="*/ 19067 w 32870"/>
              <a:gd name="connsiteY3" fmla="*/ 4661 h 15500"/>
              <a:gd name="connsiteX4" fmla="*/ 0 w 32870"/>
              <a:gd name="connsiteY4" fmla="*/ 11678 h 15500"/>
              <a:gd name="connsiteX5" fmla="*/ 0 w 32870"/>
              <a:gd name="connsiteY5" fmla="*/ 15500 h 15500"/>
              <a:gd name="connsiteX6" fmla="*/ 32870 w 32870"/>
              <a:gd name="connsiteY6" fmla="*/ 15500 h 15500"/>
              <a:gd name="connsiteX0" fmla="*/ 32870 w 32870"/>
              <a:gd name="connsiteY0" fmla="*/ 10850 h 10850"/>
              <a:gd name="connsiteX1" fmla="*/ 32870 w 32870"/>
              <a:gd name="connsiteY1" fmla="*/ 0 h 10850"/>
              <a:gd name="connsiteX2" fmla="*/ 19067 w 32870"/>
              <a:gd name="connsiteY2" fmla="*/ 11 h 10850"/>
              <a:gd name="connsiteX3" fmla="*/ 0 w 32870"/>
              <a:gd name="connsiteY3" fmla="*/ 7028 h 10850"/>
              <a:gd name="connsiteX4" fmla="*/ 0 w 32870"/>
              <a:gd name="connsiteY4" fmla="*/ 10850 h 10850"/>
              <a:gd name="connsiteX5" fmla="*/ 32870 w 32870"/>
              <a:gd name="connsiteY5" fmla="*/ 10850 h 108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870" h="10850">
                <a:moveTo>
                  <a:pt x="32870" y="10850"/>
                </a:moveTo>
                <a:lnTo>
                  <a:pt x="32870" y="0"/>
                </a:lnTo>
                <a:lnTo>
                  <a:pt x="19067" y="11"/>
                </a:lnTo>
                <a:cubicBezTo>
                  <a:pt x="13563" y="3"/>
                  <a:pt x="2671" y="800"/>
                  <a:pt x="0" y="7028"/>
                </a:cubicBezTo>
                <a:lnTo>
                  <a:pt x="0" y="10850"/>
                </a:lnTo>
                <a:lnTo>
                  <a:pt x="32870" y="10850"/>
                </a:lnTo>
                <a:close/>
              </a:path>
            </a:pathLst>
          </a:custGeom>
          <a:solidFill>
            <a:srgbClr val="0038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1" name="Freeform 19">
            <a:extLst>
              <a:ext uri="{FF2B5EF4-FFF2-40B4-BE49-F238E27FC236}">
                <a16:creationId xmlns:a16="http://schemas.microsoft.com/office/drawing/2014/main" id="{B5B976A8-CE61-4DC9-871A-17A9AC0F84D0}"/>
              </a:ext>
              <a:ext uri="{C183D7F6-B498-43B3-948B-1728B52AA6E4}">
                <adec:decorative xmlns:adec="http://schemas.microsoft.com/office/drawing/2017/decorative" val="1"/>
              </a:ext>
            </a:extLst>
          </p:cNvPr>
          <p:cNvSpPr>
            <a:spLocks/>
          </p:cNvSpPr>
          <p:nvPr userDrawn="1"/>
        </p:nvSpPr>
        <p:spPr bwMode="auto">
          <a:xfrm>
            <a:off x="178632" y="1098364"/>
            <a:ext cx="11834341" cy="4209096"/>
          </a:xfrm>
          <a:custGeom>
            <a:avLst/>
            <a:gdLst>
              <a:gd name="T0" fmla="*/ 0 w 32870"/>
              <a:gd name="T1" fmla="*/ 4740 h 11678"/>
              <a:gd name="T2" fmla="*/ 0 w 32870"/>
              <a:gd name="T3" fmla="*/ 11678 h 11678"/>
              <a:gd name="T4" fmla="*/ 19067 w 32870"/>
              <a:gd name="T5" fmla="*/ 4661 h 11678"/>
              <a:gd name="T6" fmla="*/ 32870 w 32870"/>
              <a:gd name="T7" fmla="*/ 4650 h 11678"/>
              <a:gd name="T8" fmla="*/ 32870 w 32870"/>
              <a:gd name="T9" fmla="*/ 0 h 11678"/>
              <a:gd name="T10" fmla="*/ 18389 w 32870"/>
              <a:gd name="T11" fmla="*/ 20 h 11678"/>
              <a:gd name="T12" fmla="*/ 0 w 32870"/>
              <a:gd name="T13" fmla="*/ 4740 h 11678"/>
            </a:gdLst>
            <a:ahLst/>
            <a:cxnLst>
              <a:cxn ang="0">
                <a:pos x="T0" y="T1"/>
              </a:cxn>
              <a:cxn ang="0">
                <a:pos x="T2" y="T3"/>
              </a:cxn>
              <a:cxn ang="0">
                <a:pos x="T4" y="T5"/>
              </a:cxn>
              <a:cxn ang="0">
                <a:pos x="T6" y="T7"/>
              </a:cxn>
              <a:cxn ang="0">
                <a:pos x="T8" y="T9"/>
              </a:cxn>
              <a:cxn ang="0">
                <a:pos x="T10" y="T11"/>
              </a:cxn>
              <a:cxn ang="0">
                <a:pos x="T12" y="T13"/>
              </a:cxn>
            </a:cxnLst>
            <a:rect l="0" t="0" r="r" b="b"/>
            <a:pathLst>
              <a:path w="32870" h="11678">
                <a:moveTo>
                  <a:pt x="0" y="4740"/>
                </a:moveTo>
                <a:lnTo>
                  <a:pt x="0" y="11678"/>
                </a:lnTo>
                <a:cubicBezTo>
                  <a:pt x="2671" y="5450"/>
                  <a:pt x="13563" y="4653"/>
                  <a:pt x="19067" y="4661"/>
                </a:cubicBezTo>
                <a:cubicBezTo>
                  <a:pt x="20406" y="4663"/>
                  <a:pt x="28166" y="4655"/>
                  <a:pt x="32870" y="4650"/>
                </a:cubicBezTo>
                <a:lnTo>
                  <a:pt x="32870" y="0"/>
                </a:lnTo>
                <a:cubicBezTo>
                  <a:pt x="28197" y="2"/>
                  <a:pt x="20433" y="7"/>
                  <a:pt x="18389" y="20"/>
                </a:cubicBezTo>
                <a:cubicBezTo>
                  <a:pt x="8797" y="82"/>
                  <a:pt x="3102" y="1939"/>
                  <a:pt x="0" y="4740"/>
                </a:cubicBezTo>
                <a:close/>
              </a:path>
            </a:pathLst>
          </a:custGeom>
          <a:solidFill>
            <a:srgbClr val="5770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 name="Otsikko 1">
            <a:extLst>
              <a:ext uri="{FF2B5EF4-FFF2-40B4-BE49-F238E27FC236}">
                <a16:creationId xmlns:a16="http://schemas.microsoft.com/office/drawing/2014/main" id="{A64E3C18-FA14-4185-BE65-FDB45FD88D66}"/>
              </a:ext>
            </a:extLst>
          </p:cNvPr>
          <p:cNvSpPr>
            <a:spLocks noGrp="1"/>
          </p:cNvSpPr>
          <p:nvPr userDrawn="1">
            <p:ph type="ctrTitle" hasCustomPrompt="1"/>
          </p:nvPr>
        </p:nvSpPr>
        <p:spPr>
          <a:xfrm>
            <a:off x="3012948" y="3387374"/>
            <a:ext cx="8193024" cy="1800000"/>
          </a:xfrm>
        </p:spPr>
        <p:txBody>
          <a:bodyPr anchor="ctr" anchorCtr="0"/>
          <a:lstStyle>
            <a:lvl1pPr algn="r">
              <a:lnSpc>
                <a:spcPct val="95000"/>
              </a:lnSpc>
              <a:defRPr sz="3600">
                <a:solidFill>
                  <a:schemeClr val="bg1"/>
                </a:solidFill>
              </a:defRPr>
            </a:lvl1pPr>
          </a:lstStyle>
          <a:p>
            <a:r>
              <a:rPr lang="fi-FI"/>
              <a:t>Otsikko, Esityksen aloitussivu</a:t>
            </a:r>
            <a:br>
              <a:rPr lang="fi-FI"/>
            </a:br>
            <a:r>
              <a:rPr lang="fi-FI"/>
              <a:t>– </a:t>
            </a:r>
            <a:r>
              <a:rPr lang="fi-FI" err="1"/>
              <a:t>Arial</a:t>
            </a:r>
            <a:r>
              <a:rPr lang="fi-FI"/>
              <a:t> </a:t>
            </a:r>
            <a:r>
              <a:rPr lang="fi-FI" err="1"/>
              <a:t>Bold</a:t>
            </a:r>
            <a:br>
              <a:rPr lang="fi-FI"/>
            </a:br>
            <a:r>
              <a:rPr lang="fi-FI" err="1"/>
              <a:t>max</a:t>
            </a:r>
            <a:r>
              <a:rPr lang="fi-FI"/>
              <a:t>. kolme riviä</a:t>
            </a:r>
          </a:p>
        </p:txBody>
      </p:sp>
      <p:sp>
        <p:nvSpPr>
          <p:cNvPr id="3" name="Alaotsikko 2">
            <a:extLst>
              <a:ext uri="{FF2B5EF4-FFF2-40B4-BE49-F238E27FC236}">
                <a16:creationId xmlns:a16="http://schemas.microsoft.com/office/drawing/2014/main" id="{433C471F-8838-4C25-8EB0-AD6B71B38A69}"/>
              </a:ext>
            </a:extLst>
          </p:cNvPr>
          <p:cNvSpPr>
            <a:spLocks noGrp="1"/>
          </p:cNvSpPr>
          <p:nvPr userDrawn="1">
            <p:ph type="subTitle" idx="1"/>
          </p:nvPr>
        </p:nvSpPr>
        <p:spPr>
          <a:xfrm>
            <a:off x="3012949" y="5597458"/>
            <a:ext cx="6969312" cy="642035"/>
          </a:xfrm>
        </p:spPr>
        <p:txBody>
          <a:bodyPr/>
          <a:lstStyle>
            <a:lvl1pPr marL="0" indent="0" algn="r">
              <a:lnSpc>
                <a:spcPct val="110000"/>
              </a:lnSpc>
              <a:spcBef>
                <a:spcPts val="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pic>
        <p:nvPicPr>
          <p:cNvPr id="10" name="Kuva 9" descr="Elinkeino-, liikenne- ja ympäristökeskus logo">
            <a:extLst>
              <a:ext uri="{FF2B5EF4-FFF2-40B4-BE49-F238E27FC236}">
                <a16:creationId xmlns:a16="http://schemas.microsoft.com/office/drawing/2014/main" id="{BCDB66CB-32B3-4919-96E8-5955B8D699E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8897" y="453334"/>
            <a:ext cx="2538989" cy="652273"/>
          </a:xfrm>
          <a:prstGeom prst="rect">
            <a:avLst/>
          </a:prstGeom>
        </p:spPr>
      </p:pic>
      <p:sp>
        <p:nvSpPr>
          <p:cNvPr id="7" name="Päivämäärän paikkamerkki 3">
            <a:extLst>
              <a:ext uri="{FF2B5EF4-FFF2-40B4-BE49-F238E27FC236}">
                <a16:creationId xmlns:a16="http://schemas.microsoft.com/office/drawing/2014/main" id="{1985E3F4-62CC-4CEC-8965-E8A66FBC781F}"/>
              </a:ext>
            </a:extLst>
          </p:cNvPr>
          <p:cNvSpPr>
            <a:spLocks noGrp="1"/>
          </p:cNvSpPr>
          <p:nvPr>
            <p:ph type="dt" sz="half" idx="10"/>
          </p:nvPr>
        </p:nvSpPr>
        <p:spPr>
          <a:xfrm>
            <a:off x="9982260" y="5597458"/>
            <a:ext cx="1242000" cy="642035"/>
          </a:xfrm>
        </p:spPr>
        <p:txBody>
          <a:bodyPr vert="horz" lIns="0" tIns="0" rIns="0" bIns="0" rtlCol="0" anchor="t" anchorCtr="0">
            <a:noAutofit/>
          </a:bodyPr>
          <a:lstStyle>
            <a:lvl1pPr>
              <a:defRPr lang="fi-FI" sz="1600" smtClean="0">
                <a:solidFill>
                  <a:schemeClr val="bg1"/>
                </a:solidFill>
              </a:defRPr>
            </a:lvl1pPr>
          </a:lstStyle>
          <a:p>
            <a:pPr algn="r">
              <a:lnSpc>
                <a:spcPct val="110000"/>
              </a:lnSpc>
              <a:buClr>
                <a:schemeClr val="tx2"/>
              </a:buClr>
            </a:pPr>
            <a:r>
              <a:rPr lang="fi-FI"/>
              <a:t>|  12.2.2025</a:t>
            </a:r>
            <a:endParaRPr lang="fi-FI" sz="1600">
              <a:solidFill>
                <a:schemeClr val="bg1"/>
              </a:solidFill>
            </a:endParaRPr>
          </a:p>
        </p:txBody>
      </p:sp>
      <p:sp>
        <p:nvSpPr>
          <p:cNvPr id="8" name="Alatunnisteen paikkamerkki 4">
            <a:extLst>
              <a:ext uri="{FF2B5EF4-FFF2-40B4-BE49-F238E27FC236}">
                <a16:creationId xmlns:a16="http://schemas.microsoft.com/office/drawing/2014/main" id="{253E613E-3102-404E-9128-95F7165B5716}"/>
              </a:ext>
            </a:extLst>
          </p:cNvPr>
          <p:cNvSpPr>
            <a:spLocks noGrp="1"/>
          </p:cNvSpPr>
          <p:nvPr>
            <p:ph type="ftr" sz="quarter" idx="11"/>
          </p:nvPr>
        </p:nvSpPr>
        <p:spPr>
          <a:xfrm>
            <a:off x="7109460" y="5307460"/>
            <a:ext cx="4114800" cy="241091"/>
          </a:xfrm>
        </p:spPr>
        <p:txBody>
          <a:bodyPr vert="horz" lIns="0" tIns="0" rIns="0" bIns="0" rtlCol="0" anchor="t" anchorCtr="0">
            <a:noAutofit/>
          </a:bodyPr>
          <a:lstStyle>
            <a:lvl1pPr algn="r">
              <a:defRPr lang="fi-FI" sz="1600" dirty="0" smtClean="0">
                <a:solidFill>
                  <a:schemeClr val="bg1"/>
                </a:solidFill>
              </a:defRPr>
            </a:lvl1pPr>
          </a:lstStyle>
          <a:p>
            <a:pPr>
              <a:lnSpc>
                <a:spcPct val="110000"/>
              </a:lnSpc>
              <a:buClr>
                <a:schemeClr val="tx2"/>
              </a:buClr>
            </a:pPr>
            <a:r>
              <a:rPr lang="fi-FI"/>
              <a:t>Heinonen Tiina</a:t>
            </a:r>
            <a:endParaRPr lang="fi-FI" sz="1600">
              <a:solidFill>
                <a:schemeClr val="bg1"/>
              </a:solidFill>
            </a:endParaRPr>
          </a:p>
        </p:txBody>
      </p:sp>
    </p:spTree>
    <p:extLst>
      <p:ext uri="{BB962C8B-B14F-4D97-AF65-F5344CB8AC3E}">
        <p14:creationId xmlns:p14="http://schemas.microsoft.com/office/powerpoint/2010/main" val="59340512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hdr="0"/>
</p:sldLayout>
</file>

<file path=ppt/slideLayouts/slideLayout34.xml><?xml version="1.0" encoding="utf-8"?>
<p:sldLayout xmlns:a="http://schemas.openxmlformats.org/drawingml/2006/main" xmlns:r="http://schemas.openxmlformats.org/officeDocument/2006/relationships" xmlns:p="http://schemas.openxmlformats.org/presentationml/2006/main" matchingName="Otsikko ja sisältö" preserve="1" userDrawn="1">
  <p:cSld name="title_and_content">
    <p:spTree>
      <p:nvGrpSpPr>
        <p:cNvPr id="1" name=""/>
        <p:cNvGrpSpPr/>
        <p:nvPr/>
      </p:nvGrpSpPr>
      <p:grpSpPr>
        <a:xfrm>
          <a:off x="0" y="0"/>
          <a:ext cx="0" cy="0"/>
          <a:chOff x="0" y="0"/>
          <a:chExt cx="0" cy="0"/>
        </a:xfrm>
      </p:grpSpPr>
      <p:sp>
        <p:nvSpPr>
          <p:cNvPr id="4" name="Otsikko 3">
            <a:extLst>
              <a:ext uri="{FF2B5EF4-FFF2-40B4-BE49-F238E27FC236}">
                <a16:creationId xmlns:a16="http://schemas.microsoft.com/office/drawing/2014/main" id="{587E3A4C-54E7-4182-8680-0F8655812718}"/>
              </a:ext>
            </a:extLst>
          </p:cNvPr>
          <p:cNvSpPr>
            <a:spLocks noGrp="1"/>
          </p:cNvSpPr>
          <p:nvPr>
            <p:ph type="title" hasCustomPrompt="1"/>
          </p:nvPr>
        </p:nvSpPr>
        <p:spPr/>
        <p:txBody>
          <a:bodyPr/>
          <a:lstStyle/>
          <a:p>
            <a:r>
              <a:rPr lang="fi-FI" dirty="0"/>
              <a:t>Tekstisivu, yksipalstainen.</a:t>
            </a:r>
            <a:br>
              <a:rPr lang="fi-FI" dirty="0"/>
            </a:br>
            <a:r>
              <a:rPr lang="fi-FI" dirty="0"/>
              <a:t>Otsikon pituus korkeintaan kaksi riviä</a:t>
            </a:r>
          </a:p>
        </p:txBody>
      </p:sp>
      <p:sp>
        <p:nvSpPr>
          <p:cNvPr id="3" name="Sisällön paikkamerkki 2">
            <a:extLst>
              <a:ext uri="{FF2B5EF4-FFF2-40B4-BE49-F238E27FC236}">
                <a16:creationId xmlns:a16="http://schemas.microsoft.com/office/drawing/2014/main" id="{EA7A06A4-1BF6-41E8-89FB-D111961A8A52}"/>
              </a:ext>
            </a:extLst>
          </p:cNvPr>
          <p:cNvSpPr>
            <a:spLocks noGrp="1"/>
          </p:cNvSpPr>
          <p:nvPr>
            <p:ph idx="1" hasCustomPrompt="1"/>
          </p:nvPr>
        </p:nvSpPr>
        <p:spPr/>
        <p:txBody>
          <a:bodyPr/>
          <a:lstStyle>
            <a:lvl1pPr>
              <a:defRPr/>
            </a:lvl1pPr>
          </a:lstStyle>
          <a:p>
            <a:pPr marL="357188" marR="0" lvl="0" indent="-357188" algn="l" defTabSz="914400" rtl="0" eaLnBrk="1" fontAlgn="auto" latinLnBrk="0" hangingPunct="1">
              <a:lnSpc>
                <a:spcPct val="100000"/>
              </a:lnSpc>
              <a:spcBef>
                <a:spcPts val="1000"/>
              </a:spcBef>
              <a:spcAft>
                <a:spcPts val="0"/>
              </a:spcAft>
              <a:buClr>
                <a:schemeClr val="tx2"/>
              </a:buClr>
              <a:buSzTx/>
              <a:buFont typeface="Arial" panose="020B0604020202020204" pitchFamily="34" charset="0"/>
              <a:buChar char="•"/>
              <a:tabLst/>
              <a:defRPr/>
            </a:pPr>
            <a:r>
              <a:rPr lang="fi-FI" dirty="0"/>
              <a:t>Esityksen tekstisisältö tulee aina tiivistää mahdollisimman lyhyeksi.</a:t>
            </a:r>
            <a:br>
              <a:rPr lang="fi-FI" dirty="0"/>
            </a:br>
            <a:r>
              <a:rPr lang="fi-FI" dirty="0"/>
              <a:t>Esityksen tarkoitus on toimia esiintyjän ja kuulijan tukena.</a:t>
            </a:r>
            <a:br>
              <a:rPr lang="fi-FI" dirty="0"/>
            </a:br>
            <a:r>
              <a:rPr lang="fi-FI" dirty="0"/>
              <a:t>     Toinen tekstitaso, jos sivulle tulee enemmän tekstiä.</a:t>
            </a:r>
            <a:br>
              <a:rPr lang="fi-FI" dirty="0"/>
            </a:br>
            <a:r>
              <a:rPr lang="fi-FI" dirty="0"/>
              <a:t>           Kolmas tekstitaso, jos haluat esittää enemmän tekstiä.</a:t>
            </a:r>
            <a:br>
              <a:rPr lang="fi-FI" dirty="0"/>
            </a:br>
            <a:r>
              <a:rPr lang="fi-FI" dirty="0"/>
              <a:t>Muistathan, että kun tekstin koko pienenee, myös viesti pienenee.</a:t>
            </a:r>
            <a:br>
              <a:rPr lang="fi-FI" dirty="0"/>
            </a:br>
            <a:r>
              <a:rPr lang="fi-FI" noProof="0" dirty="0"/>
              <a:t>Esityksen tulee olla myös kaukaa luettavissa.</a:t>
            </a:r>
            <a:endParaRPr lang="fi-FI" dirty="0"/>
          </a:p>
          <a:p>
            <a:pPr marL="715963" marR="0" lvl="1" indent="-357188" algn="l" defTabSz="914400" rtl="0" eaLnBrk="1" fontAlgn="auto" latinLnBrk="0" hangingPunct="1">
              <a:lnSpc>
                <a:spcPct val="100000"/>
              </a:lnSpc>
              <a:spcBef>
                <a:spcPts val="1000"/>
              </a:spcBef>
              <a:spcAft>
                <a:spcPts val="0"/>
              </a:spcAft>
              <a:buClr>
                <a:schemeClr val="tx2"/>
              </a:buClr>
              <a:buSzTx/>
              <a:buFont typeface="Arial" panose="020B0604020202020204" pitchFamily="34" charset="0"/>
              <a:buChar char="•"/>
              <a:tabLst/>
              <a:defRPr/>
            </a:pPr>
            <a:r>
              <a:rPr lang="en-GB" dirty="0"/>
              <a:t>Second level</a:t>
            </a:r>
          </a:p>
          <a:p>
            <a:pPr lvl="2"/>
            <a:r>
              <a:rPr lang="en-GB" dirty="0"/>
              <a:t>Third level</a:t>
            </a:r>
          </a:p>
          <a:p>
            <a:pPr lvl="3"/>
            <a:r>
              <a:rPr lang="en-GB" dirty="0"/>
              <a:t>Fourth level</a:t>
            </a:r>
          </a:p>
          <a:p>
            <a:pPr lvl="4"/>
            <a:r>
              <a:rPr lang="en-GB" dirty="0"/>
              <a:t>Fifth level</a:t>
            </a:r>
            <a:endParaRPr lang="fi-FI" dirty="0"/>
          </a:p>
        </p:txBody>
      </p:sp>
      <p:sp>
        <p:nvSpPr>
          <p:cNvPr id="7" name="Dian numeron paikkamerkki 5">
            <a:extLst>
              <a:ext uri="{FF2B5EF4-FFF2-40B4-BE49-F238E27FC236}">
                <a16:creationId xmlns:a16="http://schemas.microsoft.com/office/drawing/2014/main" id="{59A7EFB5-C255-48FB-AC67-FD651DD26DFA}"/>
              </a:ext>
            </a:extLst>
          </p:cNvPr>
          <p:cNvSpPr>
            <a:spLocks noGrp="1"/>
          </p:cNvSpPr>
          <p:nvPr>
            <p:ph type="sldNum" sz="quarter" idx="4"/>
          </p:nvPr>
        </p:nvSpPr>
        <p:spPr>
          <a:xfrm>
            <a:off x="922350" y="6374625"/>
            <a:ext cx="482704" cy="204601"/>
          </a:xfrm>
          <a:prstGeom prst="rect">
            <a:avLst/>
          </a:prstGeom>
        </p:spPr>
        <p:txBody>
          <a:bodyPr vert="horz" lIns="0" tIns="0" rIns="0" bIns="0" rtlCol="0" anchor="ctr" anchorCtr="0">
            <a:noAutofit/>
          </a:bodyPr>
          <a:lstStyle>
            <a:lvl1pPr algn="l">
              <a:defRPr sz="900">
                <a:solidFill>
                  <a:schemeClr val="tx1"/>
                </a:solidFill>
              </a:defRPr>
            </a:lvl1pPr>
          </a:lstStyle>
          <a:p>
            <a:pPr algn="l"/>
            <a:fld id="{03D2D5F4-4871-4469-8343-ED7F6811B37D}" type="slidenum">
              <a:rPr lang="fi-FI" smtClean="0"/>
              <a:pPr/>
              <a:t>‹#›</a:t>
            </a:fld>
            <a:endParaRPr lang="fi-FI" dirty="0"/>
          </a:p>
        </p:txBody>
      </p:sp>
      <p:sp>
        <p:nvSpPr>
          <p:cNvPr id="8" name="Päivämäärän paikkamerkki 3">
            <a:extLst>
              <a:ext uri="{FF2B5EF4-FFF2-40B4-BE49-F238E27FC236}">
                <a16:creationId xmlns:a16="http://schemas.microsoft.com/office/drawing/2014/main" id="{AFC3A855-B6C3-4D1E-B148-55910A257805}"/>
              </a:ext>
            </a:extLst>
          </p:cNvPr>
          <p:cNvSpPr>
            <a:spLocks noGrp="1"/>
          </p:cNvSpPr>
          <p:nvPr>
            <p:ph type="dt" sz="half" idx="2"/>
          </p:nvPr>
        </p:nvSpPr>
        <p:spPr>
          <a:xfrm>
            <a:off x="1449661" y="6374625"/>
            <a:ext cx="976847" cy="204601"/>
          </a:xfrm>
          <a:prstGeom prst="rect">
            <a:avLst/>
          </a:prstGeom>
        </p:spPr>
        <p:txBody>
          <a:bodyPr vert="horz" lIns="0" tIns="0" rIns="0" bIns="0" rtlCol="0" anchor="ctr" anchorCtr="0">
            <a:noAutofit/>
          </a:bodyPr>
          <a:lstStyle>
            <a:lvl1pPr algn="r">
              <a:defRPr sz="900">
                <a:solidFill>
                  <a:schemeClr val="tx1"/>
                </a:solidFill>
              </a:defRPr>
            </a:lvl1pPr>
          </a:lstStyle>
          <a:p>
            <a:pPr algn="r"/>
            <a:r>
              <a:rPr lang="fi-FI"/>
              <a:t>11.9.2023   |   </a:t>
            </a:r>
            <a:endParaRPr lang="fi-FI" dirty="0"/>
          </a:p>
        </p:txBody>
      </p:sp>
      <p:sp>
        <p:nvSpPr>
          <p:cNvPr id="9" name="Alatunnisteen paikkamerkki 4">
            <a:extLst>
              <a:ext uri="{FF2B5EF4-FFF2-40B4-BE49-F238E27FC236}">
                <a16:creationId xmlns:a16="http://schemas.microsoft.com/office/drawing/2014/main" id="{032AC8CB-3366-4A2A-8272-93E368384014}"/>
              </a:ext>
            </a:extLst>
          </p:cNvPr>
          <p:cNvSpPr>
            <a:spLocks noGrp="1"/>
          </p:cNvSpPr>
          <p:nvPr>
            <p:ph type="ftr" sz="quarter" idx="3"/>
          </p:nvPr>
        </p:nvSpPr>
        <p:spPr>
          <a:xfrm>
            <a:off x="2495271" y="6374625"/>
            <a:ext cx="4114800" cy="204601"/>
          </a:xfrm>
          <a:prstGeom prst="rect">
            <a:avLst/>
          </a:prstGeom>
        </p:spPr>
        <p:txBody>
          <a:bodyPr vert="horz" lIns="0" tIns="0" rIns="0" bIns="0" rtlCol="0" anchor="ctr" anchorCtr="0">
            <a:noAutofit/>
          </a:bodyPr>
          <a:lstStyle>
            <a:lvl1pPr algn="l">
              <a:defRPr sz="900">
                <a:solidFill>
                  <a:schemeClr val="tx1"/>
                </a:solidFill>
              </a:defRPr>
            </a:lvl1pPr>
          </a:lstStyle>
          <a:p>
            <a:pPr algn="l"/>
            <a:r>
              <a:rPr lang="fi-FI"/>
              <a:t>Juha Perho</a:t>
            </a:r>
            <a:endParaRPr lang="fi-FI" dirty="0"/>
          </a:p>
        </p:txBody>
      </p:sp>
    </p:spTree>
    <p:extLst>
      <p:ext uri="{BB962C8B-B14F-4D97-AF65-F5344CB8AC3E}">
        <p14:creationId xmlns:p14="http://schemas.microsoft.com/office/powerpoint/2010/main" val="3371629452"/>
      </p:ext>
    </p:extLst>
  </p:cSld>
  <p:clrMapOvr>
    <a:masterClrMapping/>
  </p:clrMapOvr>
  <mc:AlternateContent xmlns:mc="http://schemas.openxmlformats.org/markup-compatibility/2006">
    <mc:Choice xmlns:p14="http://schemas.microsoft.com/office/powerpoint/2010/main" Requires="p14">
      <p:transition p14:dur="250">
        <p:fade/>
      </p:transition>
    </mc:Choice>
    <mc:Fallback>
      <p:transition>
        <p:fade/>
      </p:transition>
    </mc:Fallback>
  </mc:AlternateContent>
  <p:hf hdr="0"/>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Otsikkodia 4" preserve="1" userDrawn="1">
  <p:cSld name="title_4">
    <p:spTree>
      <p:nvGrpSpPr>
        <p:cNvPr id="1" name=""/>
        <p:cNvGrpSpPr/>
        <p:nvPr/>
      </p:nvGrpSpPr>
      <p:grpSpPr>
        <a:xfrm>
          <a:off x="0" y="0"/>
          <a:ext cx="0" cy="0"/>
          <a:chOff x="0" y="0"/>
          <a:chExt cx="0" cy="0"/>
        </a:xfrm>
      </p:grpSpPr>
      <p:sp>
        <p:nvSpPr>
          <p:cNvPr id="9" name="Freeform 18">
            <a:extLst>
              <a:ext uri="{FF2B5EF4-FFF2-40B4-BE49-F238E27FC236}">
                <a16:creationId xmlns:a16="http://schemas.microsoft.com/office/drawing/2014/main" id="{9D79146F-FB5D-482D-BEE2-42A25810FC4B}"/>
              </a:ext>
              <a:ext uri="{C183D7F6-B498-43B3-948B-1728B52AA6E4}">
                <adec:decorative xmlns:adec="http://schemas.microsoft.com/office/drawing/2017/decorative" val="1"/>
              </a:ext>
            </a:extLst>
          </p:cNvPr>
          <p:cNvSpPr>
            <a:spLocks/>
          </p:cNvSpPr>
          <p:nvPr userDrawn="1"/>
        </p:nvSpPr>
        <p:spPr bwMode="auto">
          <a:xfrm>
            <a:off x="178632" y="2661957"/>
            <a:ext cx="11834341" cy="3985046"/>
          </a:xfrm>
          <a:custGeom>
            <a:avLst/>
            <a:gdLst>
              <a:gd name="T0" fmla="*/ 32870 w 32870"/>
              <a:gd name="T1" fmla="*/ 15500 h 15500"/>
              <a:gd name="T2" fmla="*/ 32870 w 32870"/>
              <a:gd name="T3" fmla="*/ 0 h 15500"/>
              <a:gd name="T4" fmla="*/ 32870 w 32870"/>
              <a:gd name="T5" fmla="*/ 0 h 15500"/>
              <a:gd name="T6" fmla="*/ 32870 w 32870"/>
              <a:gd name="T7" fmla="*/ 4650 h 15500"/>
              <a:gd name="T8" fmla="*/ 19067 w 32870"/>
              <a:gd name="T9" fmla="*/ 4661 h 15500"/>
              <a:gd name="T10" fmla="*/ 0 w 32870"/>
              <a:gd name="T11" fmla="*/ 11678 h 15500"/>
              <a:gd name="T12" fmla="*/ 0 w 32870"/>
              <a:gd name="T13" fmla="*/ 15500 h 15500"/>
              <a:gd name="T14" fmla="*/ 32870 w 32870"/>
              <a:gd name="T15" fmla="*/ 15500 h 15500"/>
              <a:gd name="connsiteX0" fmla="*/ 32870 w 32870"/>
              <a:gd name="connsiteY0" fmla="*/ 15500 h 15500"/>
              <a:gd name="connsiteX1" fmla="*/ 32870 w 32870"/>
              <a:gd name="connsiteY1" fmla="*/ 0 h 15500"/>
              <a:gd name="connsiteX2" fmla="*/ 32870 w 32870"/>
              <a:gd name="connsiteY2" fmla="*/ 4650 h 15500"/>
              <a:gd name="connsiteX3" fmla="*/ 19067 w 32870"/>
              <a:gd name="connsiteY3" fmla="*/ 4661 h 15500"/>
              <a:gd name="connsiteX4" fmla="*/ 0 w 32870"/>
              <a:gd name="connsiteY4" fmla="*/ 11678 h 15500"/>
              <a:gd name="connsiteX5" fmla="*/ 0 w 32870"/>
              <a:gd name="connsiteY5" fmla="*/ 15500 h 15500"/>
              <a:gd name="connsiteX6" fmla="*/ 32870 w 32870"/>
              <a:gd name="connsiteY6" fmla="*/ 15500 h 15500"/>
              <a:gd name="connsiteX0" fmla="*/ 32870 w 32870"/>
              <a:gd name="connsiteY0" fmla="*/ 10850 h 10850"/>
              <a:gd name="connsiteX1" fmla="*/ 32870 w 32870"/>
              <a:gd name="connsiteY1" fmla="*/ 0 h 10850"/>
              <a:gd name="connsiteX2" fmla="*/ 19067 w 32870"/>
              <a:gd name="connsiteY2" fmla="*/ 11 h 10850"/>
              <a:gd name="connsiteX3" fmla="*/ 0 w 32870"/>
              <a:gd name="connsiteY3" fmla="*/ 7028 h 10850"/>
              <a:gd name="connsiteX4" fmla="*/ 0 w 32870"/>
              <a:gd name="connsiteY4" fmla="*/ 10850 h 10850"/>
              <a:gd name="connsiteX5" fmla="*/ 32870 w 32870"/>
              <a:gd name="connsiteY5" fmla="*/ 10850 h 108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870" h="10850">
                <a:moveTo>
                  <a:pt x="32870" y="10850"/>
                </a:moveTo>
                <a:lnTo>
                  <a:pt x="32870" y="0"/>
                </a:lnTo>
                <a:lnTo>
                  <a:pt x="19067" y="11"/>
                </a:lnTo>
                <a:cubicBezTo>
                  <a:pt x="13563" y="3"/>
                  <a:pt x="2671" y="800"/>
                  <a:pt x="0" y="7028"/>
                </a:cubicBezTo>
                <a:lnTo>
                  <a:pt x="0" y="10850"/>
                </a:lnTo>
                <a:lnTo>
                  <a:pt x="32870" y="10850"/>
                </a:lnTo>
                <a:close/>
              </a:path>
            </a:pathLst>
          </a:custGeom>
          <a:solidFill>
            <a:srgbClr val="0038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1" name="Freeform 19">
            <a:extLst>
              <a:ext uri="{FF2B5EF4-FFF2-40B4-BE49-F238E27FC236}">
                <a16:creationId xmlns:a16="http://schemas.microsoft.com/office/drawing/2014/main" id="{B5B976A8-CE61-4DC9-871A-17A9AC0F84D0}"/>
              </a:ext>
              <a:ext uri="{C183D7F6-B498-43B3-948B-1728B52AA6E4}">
                <adec:decorative xmlns:adec="http://schemas.microsoft.com/office/drawing/2017/decorative" val="1"/>
              </a:ext>
            </a:extLst>
          </p:cNvPr>
          <p:cNvSpPr>
            <a:spLocks/>
          </p:cNvSpPr>
          <p:nvPr userDrawn="1"/>
        </p:nvSpPr>
        <p:spPr bwMode="auto">
          <a:xfrm>
            <a:off x="178632" y="1098364"/>
            <a:ext cx="11834341" cy="4209096"/>
          </a:xfrm>
          <a:custGeom>
            <a:avLst/>
            <a:gdLst>
              <a:gd name="T0" fmla="*/ 0 w 32870"/>
              <a:gd name="T1" fmla="*/ 4740 h 11678"/>
              <a:gd name="T2" fmla="*/ 0 w 32870"/>
              <a:gd name="T3" fmla="*/ 11678 h 11678"/>
              <a:gd name="T4" fmla="*/ 19067 w 32870"/>
              <a:gd name="T5" fmla="*/ 4661 h 11678"/>
              <a:gd name="T6" fmla="*/ 32870 w 32870"/>
              <a:gd name="T7" fmla="*/ 4650 h 11678"/>
              <a:gd name="T8" fmla="*/ 32870 w 32870"/>
              <a:gd name="T9" fmla="*/ 0 h 11678"/>
              <a:gd name="T10" fmla="*/ 18389 w 32870"/>
              <a:gd name="T11" fmla="*/ 20 h 11678"/>
              <a:gd name="T12" fmla="*/ 0 w 32870"/>
              <a:gd name="T13" fmla="*/ 4740 h 11678"/>
            </a:gdLst>
            <a:ahLst/>
            <a:cxnLst>
              <a:cxn ang="0">
                <a:pos x="T0" y="T1"/>
              </a:cxn>
              <a:cxn ang="0">
                <a:pos x="T2" y="T3"/>
              </a:cxn>
              <a:cxn ang="0">
                <a:pos x="T4" y="T5"/>
              </a:cxn>
              <a:cxn ang="0">
                <a:pos x="T6" y="T7"/>
              </a:cxn>
              <a:cxn ang="0">
                <a:pos x="T8" y="T9"/>
              </a:cxn>
              <a:cxn ang="0">
                <a:pos x="T10" y="T11"/>
              </a:cxn>
              <a:cxn ang="0">
                <a:pos x="T12" y="T13"/>
              </a:cxn>
            </a:cxnLst>
            <a:rect l="0" t="0" r="r" b="b"/>
            <a:pathLst>
              <a:path w="32870" h="11678">
                <a:moveTo>
                  <a:pt x="0" y="4740"/>
                </a:moveTo>
                <a:lnTo>
                  <a:pt x="0" y="11678"/>
                </a:lnTo>
                <a:cubicBezTo>
                  <a:pt x="2671" y="5450"/>
                  <a:pt x="13563" y="4653"/>
                  <a:pt x="19067" y="4661"/>
                </a:cubicBezTo>
                <a:cubicBezTo>
                  <a:pt x="20406" y="4663"/>
                  <a:pt x="28166" y="4655"/>
                  <a:pt x="32870" y="4650"/>
                </a:cubicBezTo>
                <a:lnTo>
                  <a:pt x="32870" y="0"/>
                </a:lnTo>
                <a:cubicBezTo>
                  <a:pt x="28197" y="2"/>
                  <a:pt x="20433" y="7"/>
                  <a:pt x="18389" y="20"/>
                </a:cubicBezTo>
                <a:cubicBezTo>
                  <a:pt x="8797" y="82"/>
                  <a:pt x="3102" y="1939"/>
                  <a:pt x="0" y="4740"/>
                </a:cubicBezTo>
                <a:close/>
              </a:path>
            </a:pathLst>
          </a:custGeom>
          <a:solidFill>
            <a:srgbClr val="5770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 name="Otsikko 1">
            <a:extLst>
              <a:ext uri="{FF2B5EF4-FFF2-40B4-BE49-F238E27FC236}">
                <a16:creationId xmlns:a16="http://schemas.microsoft.com/office/drawing/2014/main" id="{A64E3C18-FA14-4185-BE65-FDB45FD88D66}"/>
              </a:ext>
            </a:extLst>
          </p:cNvPr>
          <p:cNvSpPr>
            <a:spLocks noGrp="1"/>
          </p:cNvSpPr>
          <p:nvPr userDrawn="1">
            <p:ph type="ctrTitle" hasCustomPrompt="1"/>
          </p:nvPr>
        </p:nvSpPr>
        <p:spPr>
          <a:xfrm>
            <a:off x="3012948" y="3387374"/>
            <a:ext cx="8193024" cy="1800000"/>
          </a:xfrm>
        </p:spPr>
        <p:txBody>
          <a:bodyPr anchor="ctr" anchorCtr="0"/>
          <a:lstStyle>
            <a:lvl1pPr algn="r">
              <a:lnSpc>
                <a:spcPct val="95000"/>
              </a:lnSpc>
              <a:defRPr sz="3600">
                <a:solidFill>
                  <a:schemeClr val="bg1"/>
                </a:solidFill>
              </a:defRPr>
            </a:lvl1pPr>
          </a:lstStyle>
          <a:p>
            <a:r>
              <a:rPr lang="fi-FI"/>
              <a:t>Otsikko, Esityksen aloitussivu</a:t>
            </a:r>
            <a:br>
              <a:rPr lang="fi-FI"/>
            </a:br>
            <a:r>
              <a:rPr lang="fi-FI"/>
              <a:t>– </a:t>
            </a:r>
            <a:r>
              <a:rPr lang="fi-FI" err="1"/>
              <a:t>Arial</a:t>
            </a:r>
            <a:r>
              <a:rPr lang="fi-FI"/>
              <a:t> </a:t>
            </a:r>
            <a:r>
              <a:rPr lang="fi-FI" err="1"/>
              <a:t>Bold</a:t>
            </a:r>
            <a:br>
              <a:rPr lang="fi-FI"/>
            </a:br>
            <a:r>
              <a:rPr lang="fi-FI" err="1"/>
              <a:t>max</a:t>
            </a:r>
            <a:r>
              <a:rPr lang="fi-FI"/>
              <a:t>. kolme riviä</a:t>
            </a:r>
          </a:p>
        </p:txBody>
      </p:sp>
      <p:sp>
        <p:nvSpPr>
          <p:cNvPr id="3" name="Alaotsikko 2">
            <a:extLst>
              <a:ext uri="{FF2B5EF4-FFF2-40B4-BE49-F238E27FC236}">
                <a16:creationId xmlns:a16="http://schemas.microsoft.com/office/drawing/2014/main" id="{433C471F-8838-4C25-8EB0-AD6B71B38A69}"/>
              </a:ext>
            </a:extLst>
          </p:cNvPr>
          <p:cNvSpPr>
            <a:spLocks noGrp="1"/>
          </p:cNvSpPr>
          <p:nvPr userDrawn="1">
            <p:ph type="subTitle" idx="1"/>
          </p:nvPr>
        </p:nvSpPr>
        <p:spPr>
          <a:xfrm>
            <a:off x="3012949" y="5597458"/>
            <a:ext cx="6969312" cy="642035"/>
          </a:xfrm>
        </p:spPr>
        <p:txBody>
          <a:bodyPr/>
          <a:lstStyle>
            <a:lvl1pPr marL="0" indent="0" algn="r">
              <a:lnSpc>
                <a:spcPct val="110000"/>
              </a:lnSpc>
              <a:spcBef>
                <a:spcPts val="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pic>
        <p:nvPicPr>
          <p:cNvPr id="10" name="Kuva 9" descr="Elinkeino-, liikenne- ja ympäristökeskus logo">
            <a:extLst>
              <a:ext uri="{FF2B5EF4-FFF2-40B4-BE49-F238E27FC236}">
                <a16:creationId xmlns:a16="http://schemas.microsoft.com/office/drawing/2014/main" id="{BCDB66CB-32B3-4919-96E8-5955B8D699E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8897" y="453334"/>
            <a:ext cx="2538989" cy="652273"/>
          </a:xfrm>
          <a:prstGeom prst="rect">
            <a:avLst/>
          </a:prstGeom>
        </p:spPr>
      </p:pic>
      <p:sp>
        <p:nvSpPr>
          <p:cNvPr id="7" name="Päivämäärän paikkamerkki 3">
            <a:extLst>
              <a:ext uri="{FF2B5EF4-FFF2-40B4-BE49-F238E27FC236}">
                <a16:creationId xmlns:a16="http://schemas.microsoft.com/office/drawing/2014/main" id="{1985E3F4-62CC-4CEC-8965-E8A66FBC781F}"/>
              </a:ext>
            </a:extLst>
          </p:cNvPr>
          <p:cNvSpPr>
            <a:spLocks noGrp="1"/>
          </p:cNvSpPr>
          <p:nvPr>
            <p:ph type="dt" sz="half" idx="10"/>
          </p:nvPr>
        </p:nvSpPr>
        <p:spPr>
          <a:xfrm>
            <a:off x="9982260" y="5597458"/>
            <a:ext cx="1242000" cy="642035"/>
          </a:xfrm>
        </p:spPr>
        <p:txBody>
          <a:bodyPr vert="horz" lIns="0" tIns="0" rIns="0" bIns="0" rtlCol="0" anchor="t" anchorCtr="0">
            <a:noAutofit/>
          </a:bodyPr>
          <a:lstStyle>
            <a:lvl1pPr>
              <a:defRPr lang="fi-FI" sz="1600" smtClean="0">
                <a:solidFill>
                  <a:schemeClr val="bg1"/>
                </a:solidFill>
              </a:defRPr>
            </a:lvl1pPr>
          </a:lstStyle>
          <a:p>
            <a:pPr algn="r">
              <a:lnSpc>
                <a:spcPct val="110000"/>
              </a:lnSpc>
              <a:buClr>
                <a:schemeClr val="tx2"/>
              </a:buClr>
            </a:pPr>
            <a:r>
              <a:rPr lang="fi-FI"/>
              <a:t>|  12.2.2025</a:t>
            </a:r>
            <a:endParaRPr lang="fi-FI" sz="1600">
              <a:solidFill>
                <a:schemeClr val="bg1"/>
              </a:solidFill>
            </a:endParaRPr>
          </a:p>
        </p:txBody>
      </p:sp>
      <p:sp>
        <p:nvSpPr>
          <p:cNvPr id="8" name="Alatunnisteen paikkamerkki 4">
            <a:extLst>
              <a:ext uri="{FF2B5EF4-FFF2-40B4-BE49-F238E27FC236}">
                <a16:creationId xmlns:a16="http://schemas.microsoft.com/office/drawing/2014/main" id="{253E613E-3102-404E-9128-95F7165B5716}"/>
              </a:ext>
            </a:extLst>
          </p:cNvPr>
          <p:cNvSpPr>
            <a:spLocks noGrp="1"/>
          </p:cNvSpPr>
          <p:nvPr>
            <p:ph type="ftr" sz="quarter" idx="11"/>
          </p:nvPr>
        </p:nvSpPr>
        <p:spPr>
          <a:xfrm>
            <a:off x="7109460" y="5307460"/>
            <a:ext cx="4114800" cy="241091"/>
          </a:xfrm>
        </p:spPr>
        <p:txBody>
          <a:bodyPr vert="horz" lIns="0" tIns="0" rIns="0" bIns="0" rtlCol="0" anchor="t" anchorCtr="0">
            <a:noAutofit/>
          </a:bodyPr>
          <a:lstStyle>
            <a:lvl1pPr algn="r">
              <a:defRPr lang="fi-FI" sz="1600" dirty="0" smtClean="0">
                <a:solidFill>
                  <a:schemeClr val="bg1"/>
                </a:solidFill>
              </a:defRPr>
            </a:lvl1pPr>
          </a:lstStyle>
          <a:p>
            <a:pPr>
              <a:lnSpc>
                <a:spcPct val="110000"/>
              </a:lnSpc>
              <a:buClr>
                <a:schemeClr val="tx2"/>
              </a:buClr>
            </a:pPr>
            <a:r>
              <a:rPr lang="fi-FI"/>
              <a:t>Heinonen Tiina</a:t>
            </a:r>
            <a:endParaRPr lang="fi-FI" sz="1600">
              <a:solidFill>
                <a:schemeClr val="bg1"/>
              </a:solidFill>
            </a:endParaRPr>
          </a:p>
        </p:txBody>
      </p:sp>
    </p:spTree>
    <p:extLst>
      <p:ext uri="{BB962C8B-B14F-4D97-AF65-F5344CB8AC3E}">
        <p14:creationId xmlns:p14="http://schemas.microsoft.com/office/powerpoint/2010/main" val="59340512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hdr="0"/>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matchingName="Otsikkodia 5" preserve="1" userDrawn="1">
  <p:cSld name="title_5">
    <p:spTree>
      <p:nvGrpSpPr>
        <p:cNvPr id="1" name=""/>
        <p:cNvGrpSpPr/>
        <p:nvPr/>
      </p:nvGrpSpPr>
      <p:grpSpPr>
        <a:xfrm>
          <a:off x="0" y="0"/>
          <a:ext cx="0" cy="0"/>
          <a:chOff x="0" y="0"/>
          <a:chExt cx="0" cy="0"/>
        </a:xfrm>
      </p:grpSpPr>
      <p:pic>
        <p:nvPicPr>
          <p:cNvPr id="10" name="Kuva 9" descr="Elinkeino-, liikenne- ja ympäristökeskus logo">
            <a:extLst>
              <a:ext uri="{FF2B5EF4-FFF2-40B4-BE49-F238E27FC236}">
                <a16:creationId xmlns:a16="http://schemas.microsoft.com/office/drawing/2014/main" id="{BCDB66CB-32B3-4919-96E8-5955B8D699E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8897" y="453334"/>
            <a:ext cx="2538989" cy="652273"/>
          </a:xfrm>
          <a:prstGeom prst="rect">
            <a:avLst/>
          </a:prstGeom>
        </p:spPr>
      </p:pic>
      <p:sp>
        <p:nvSpPr>
          <p:cNvPr id="7" name="Freeform 24">
            <a:extLst>
              <a:ext uri="{FF2B5EF4-FFF2-40B4-BE49-F238E27FC236}">
                <a16:creationId xmlns:a16="http://schemas.microsoft.com/office/drawing/2014/main" id="{1A042BF1-EF78-493D-A6DE-B399BD8FC74E}"/>
              </a:ext>
              <a:ext uri="{C183D7F6-B498-43B3-948B-1728B52AA6E4}">
                <adec:decorative xmlns:adec="http://schemas.microsoft.com/office/drawing/2017/decorative" val="1"/>
              </a:ext>
            </a:extLst>
          </p:cNvPr>
          <p:cNvSpPr>
            <a:spLocks/>
          </p:cNvSpPr>
          <p:nvPr userDrawn="1"/>
        </p:nvSpPr>
        <p:spPr bwMode="auto">
          <a:xfrm>
            <a:off x="178632" y="180000"/>
            <a:ext cx="8284039" cy="6515254"/>
          </a:xfrm>
          <a:custGeom>
            <a:avLst/>
            <a:gdLst>
              <a:gd name="T0" fmla="*/ 23006 w 23006"/>
              <a:gd name="T1" fmla="*/ 0 h 18070"/>
              <a:gd name="T2" fmla="*/ 11591 w 23006"/>
              <a:gd name="T3" fmla="*/ 0 h 18070"/>
              <a:gd name="T4" fmla="*/ 0 w 23006"/>
              <a:gd name="T5" fmla="*/ 4209 h 18070"/>
              <a:gd name="T6" fmla="*/ 0 w 23006"/>
              <a:gd name="T7" fmla="*/ 18070 h 18070"/>
              <a:gd name="T8" fmla="*/ 18262 w 23006"/>
              <a:gd name="T9" fmla="*/ 18070 h 18070"/>
              <a:gd name="T10" fmla="*/ 18262 w 23006"/>
              <a:gd name="T11" fmla="*/ 17566 h 18070"/>
              <a:gd name="T12" fmla="*/ 23006 w 23006"/>
              <a:gd name="T13" fmla="*/ 0 h 18070"/>
              <a:gd name="connsiteX0" fmla="*/ 23006 w 23006"/>
              <a:gd name="connsiteY0" fmla="*/ 0 h 18070"/>
              <a:gd name="connsiteX1" fmla="*/ 11591 w 23006"/>
              <a:gd name="connsiteY1" fmla="*/ 0 h 18070"/>
              <a:gd name="connsiteX2" fmla="*/ 0 w 23006"/>
              <a:gd name="connsiteY2" fmla="*/ 4209 h 18070"/>
              <a:gd name="connsiteX3" fmla="*/ 0 w 23006"/>
              <a:gd name="connsiteY3" fmla="*/ 18070 h 18070"/>
              <a:gd name="connsiteX4" fmla="*/ 18262 w 23006"/>
              <a:gd name="connsiteY4" fmla="*/ 18070 h 18070"/>
              <a:gd name="connsiteX5" fmla="*/ 18295 w 23006"/>
              <a:gd name="connsiteY5" fmla="*/ 17555 h 18070"/>
              <a:gd name="connsiteX6" fmla="*/ 23006 w 23006"/>
              <a:gd name="connsiteY6" fmla="*/ 0 h 18070"/>
              <a:gd name="connsiteX0" fmla="*/ 23006 w 23120"/>
              <a:gd name="connsiteY0" fmla="*/ 0 h 18070"/>
              <a:gd name="connsiteX1" fmla="*/ 11591 w 23120"/>
              <a:gd name="connsiteY1" fmla="*/ 0 h 18070"/>
              <a:gd name="connsiteX2" fmla="*/ 0 w 23120"/>
              <a:gd name="connsiteY2" fmla="*/ 4209 h 18070"/>
              <a:gd name="connsiteX3" fmla="*/ 0 w 23120"/>
              <a:gd name="connsiteY3" fmla="*/ 18070 h 18070"/>
              <a:gd name="connsiteX4" fmla="*/ 18262 w 23120"/>
              <a:gd name="connsiteY4" fmla="*/ 18070 h 18070"/>
              <a:gd name="connsiteX5" fmla="*/ 23120 w 23120"/>
              <a:gd name="connsiteY5" fmla="*/ 7420 h 18070"/>
              <a:gd name="connsiteX6" fmla="*/ 23006 w 23120"/>
              <a:gd name="connsiteY6" fmla="*/ 0 h 18070"/>
              <a:gd name="connsiteX0" fmla="*/ 23006 w 23309"/>
              <a:gd name="connsiteY0" fmla="*/ 0 h 18070"/>
              <a:gd name="connsiteX1" fmla="*/ 11591 w 23309"/>
              <a:gd name="connsiteY1" fmla="*/ 0 h 18070"/>
              <a:gd name="connsiteX2" fmla="*/ 0 w 23309"/>
              <a:gd name="connsiteY2" fmla="*/ 4209 h 18070"/>
              <a:gd name="connsiteX3" fmla="*/ 0 w 23309"/>
              <a:gd name="connsiteY3" fmla="*/ 18070 h 18070"/>
              <a:gd name="connsiteX4" fmla="*/ 18262 w 23309"/>
              <a:gd name="connsiteY4" fmla="*/ 18070 h 18070"/>
              <a:gd name="connsiteX5" fmla="*/ 23006 w 23309"/>
              <a:gd name="connsiteY5" fmla="*/ 0 h 18070"/>
              <a:gd name="connsiteX0" fmla="*/ 23006 w 23146"/>
              <a:gd name="connsiteY0" fmla="*/ 0 h 18070"/>
              <a:gd name="connsiteX1" fmla="*/ 11591 w 23146"/>
              <a:gd name="connsiteY1" fmla="*/ 0 h 18070"/>
              <a:gd name="connsiteX2" fmla="*/ 0 w 23146"/>
              <a:gd name="connsiteY2" fmla="*/ 4209 h 18070"/>
              <a:gd name="connsiteX3" fmla="*/ 0 w 23146"/>
              <a:gd name="connsiteY3" fmla="*/ 18070 h 18070"/>
              <a:gd name="connsiteX4" fmla="*/ 18262 w 23146"/>
              <a:gd name="connsiteY4" fmla="*/ 18070 h 18070"/>
              <a:gd name="connsiteX5" fmla="*/ 23006 w 23146"/>
              <a:gd name="connsiteY5" fmla="*/ 0 h 18070"/>
              <a:gd name="connsiteX0" fmla="*/ 23006 w 23006"/>
              <a:gd name="connsiteY0" fmla="*/ 0 h 18070"/>
              <a:gd name="connsiteX1" fmla="*/ 11591 w 23006"/>
              <a:gd name="connsiteY1" fmla="*/ 0 h 18070"/>
              <a:gd name="connsiteX2" fmla="*/ 0 w 23006"/>
              <a:gd name="connsiteY2" fmla="*/ 4209 h 18070"/>
              <a:gd name="connsiteX3" fmla="*/ 0 w 23006"/>
              <a:gd name="connsiteY3" fmla="*/ 18070 h 18070"/>
              <a:gd name="connsiteX4" fmla="*/ 18262 w 23006"/>
              <a:gd name="connsiteY4" fmla="*/ 18070 h 18070"/>
              <a:gd name="connsiteX5" fmla="*/ 23006 w 23006"/>
              <a:gd name="connsiteY5" fmla="*/ 0 h 180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006" h="18070">
                <a:moveTo>
                  <a:pt x="23006" y="0"/>
                </a:moveTo>
                <a:lnTo>
                  <a:pt x="11591" y="0"/>
                </a:lnTo>
                <a:cubicBezTo>
                  <a:pt x="10879" y="2578"/>
                  <a:pt x="7831" y="4511"/>
                  <a:pt x="0" y="4209"/>
                </a:cubicBezTo>
                <a:lnTo>
                  <a:pt x="0" y="18070"/>
                </a:lnTo>
                <a:lnTo>
                  <a:pt x="18262" y="18070"/>
                </a:lnTo>
                <a:cubicBezTo>
                  <a:pt x="18287" y="18090"/>
                  <a:pt x="22931" y="62"/>
                  <a:pt x="23006" y="0"/>
                </a:cubicBezTo>
                <a:close/>
              </a:path>
            </a:pathLst>
          </a:custGeom>
          <a:solidFill>
            <a:srgbClr val="0038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 name="Otsikko 1">
            <a:extLst>
              <a:ext uri="{FF2B5EF4-FFF2-40B4-BE49-F238E27FC236}">
                <a16:creationId xmlns:a16="http://schemas.microsoft.com/office/drawing/2014/main" id="{A64E3C18-FA14-4185-BE65-FDB45FD88D66}"/>
              </a:ext>
            </a:extLst>
          </p:cNvPr>
          <p:cNvSpPr>
            <a:spLocks noGrp="1"/>
          </p:cNvSpPr>
          <p:nvPr>
            <p:ph type="ctrTitle" hasCustomPrompt="1"/>
          </p:nvPr>
        </p:nvSpPr>
        <p:spPr>
          <a:xfrm>
            <a:off x="1229868" y="2825496"/>
            <a:ext cx="5143500" cy="2391156"/>
          </a:xfrm>
        </p:spPr>
        <p:txBody>
          <a:bodyPr anchor="ctr" anchorCtr="0"/>
          <a:lstStyle>
            <a:lvl1pPr algn="l">
              <a:lnSpc>
                <a:spcPct val="95000"/>
              </a:lnSpc>
              <a:defRPr sz="3600">
                <a:solidFill>
                  <a:schemeClr val="bg1"/>
                </a:solidFill>
              </a:defRPr>
            </a:lvl1pPr>
          </a:lstStyle>
          <a:p>
            <a:r>
              <a:rPr lang="fi-FI"/>
              <a:t>Otsikko, Esityksen aloitussivu </a:t>
            </a:r>
            <a:br>
              <a:rPr lang="fi-FI"/>
            </a:br>
            <a:r>
              <a:rPr lang="fi-FI"/>
              <a:t>– </a:t>
            </a:r>
            <a:r>
              <a:rPr lang="fi-FI" err="1"/>
              <a:t>Arial</a:t>
            </a:r>
            <a:r>
              <a:rPr lang="fi-FI"/>
              <a:t> </a:t>
            </a:r>
            <a:r>
              <a:rPr lang="fi-FI" err="1"/>
              <a:t>Bold</a:t>
            </a:r>
            <a:br>
              <a:rPr lang="fi-FI"/>
            </a:br>
            <a:r>
              <a:rPr lang="fi-FI" err="1"/>
              <a:t>max</a:t>
            </a:r>
            <a:r>
              <a:rPr lang="fi-FI"/>
              <a:t>. kolme riviä</a:t>
            </a:r>
          </a:p>
        </p:txBody>
      </p:sp>
      <p:sp>
        <p:nvSpPr>
          <p:cNvPr id="3" name="Alaotsikko 2">
            <a:extLst>
              <a:ext uri="{FF2B5EF4-FFF2-40B4-BE49-F238E27FC236}">
                <a16:creationId xmlns:a16="http://schemas.microsoft.com/office/drawing/2014/main" id="{433C471F-8838-4C25-8EB0-AD6B71B38A69}"/>
              </a:ext>
            </a:extLst>
          </p:cNvPr>
          <p:cNvSpPr>
            <a:spLocks noGrp="1"/>
          </p:cNvSpPr>
          <p:nvPr>
            <p:ph type="subTitle" idx="1"/>
          </p:nvPr>
        </p:nvSpPr>
        <p:spPr>
          <a:xfrm>
            <a:off x="2482074" y="5703145"/>
            <a:ext cx="4195818" cy="642035"/>
          </a:xfrm>
        </p:spPr>
        <p:txBody>
          <a:bodyPr anchor="t" anchorCtr="0"/>
          <a:lstStyle>
            <a:lvl1pPr marL="0" indent="0" algn="l">
              <a:lnSpc>
                <a:spcPct val="110000"/>
              </a:lnSpc>
              <a:spcBef>
                <a:spcPts val="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13" name="Kuvan paikkamerkki 2">
            <a:extLst>
              <a:ext uri="{FF2B5EF4-FFF2-40B4-BE49-F238E27FC236}">
                <a16:creationId xmlns:a16="http://schemas.microsoft.com/office/drawing/2014/main" id="{BFBF6B36-2C5D-4C96-B600-824137F550F2}"/>
              </a:ext>
              <a:ext uri="{C183D7F6-B498-43B3-948B-1728B52AA6E4}">
                <adec:decorative xmlns:adec="http://schemas.microsoft.com/office/drawing/2017/decorative" val="1"/>
              </a:ext>
            </a:extLst>
          </p:cNvPr>
          <p:cNvSpPr>
            <a:spLocks noGrp="1"/>
          </p:cNvSpPr>
          <p:nvPr>
            <p:ph type="pic" idx="13" hasCustomPrompt="1"/>
          </p:nvPr>
        </p:nvSpPr>
        <p:spPr>
          <a:xfrm>
            <a:off x="6747818" y="180000"/>
            <a:ext cx="5266800" cy="6516000"/>
          </a:xfrm>
          <a:custGeom>
            <a:avLst/>
            <a:gdLst>
              <a:gd name="connsiteX0" fmla="*/ 0 w 11834341"/>
              <a:gd name="connsiteY0" fmla="*/ 0 h 2987423"/>
              <a:gd name="connsiteX1" fmla="*/ 11834341 w 11834341"/>
              <a:gd name="connsiteY1" fmla="*/ 0 h 2987423"/>
              <a:gd name="connsiteX2" fmla="*/ 11834341 w 11834341"/>
              <a:gd name="connsiteY2" fmla="*/ 2987423 h 2987423"/>
              <a:gd name="connsiteX3" fmla="*/ 0 w 11834341"/>
              <a:gd name="connsiteY3" fmla="*/ 2987423 h 2987423"/>
              <a:gd name="connsiteX4" fmla="*/ 0 w 11834341"/>
              <a:gd name="connsiteY4" fmla="*/ 0 h 2987423"/>
              <a:gd name="connsiteX0" fmla="*/ 9467 w 11843808"/>
              <a:gd name="connsiteY0" fmla="*/ 0 h 2987423"/>
              <a:gd name="connsiteX1" fmla="*/ 11843808 w 11843808"/>
              <a:gd name="connsiteY1" fmla="*/ 0 h 2987423"/>
              <a:gd name="connsiteX2" fmla="*/ 11843808 w 11843808"/>
              <a:gd name="connsiteY2" fmla="*/ 2987423 h 2987423"/>
              <a:gd name="connsiteX3" fmla="*/ 9467 w 11843808"/>
              <a:gd name="connsiteY3" fmla="*/ 2987423 h 2987423"/>
              <a:gd name="connsiteX4" fmla="*/ 0 w 11843808"/>
              <a:gd name="connsiteY4" fmla="*/ 1159280 h 2987423"/>
              <a:gd name="connsiteX5" fmla="*/ 9467 w 11843808"/>
              <a:gd name="connsiteY5" fmla="*/ 0 h 2987423"/>
              <a:gd name="connsiteX0" fmla="*/ 9467 w 11843808"/>
              <a:gd name="connsiteY0" fmla="*/ 2008 h 2989431"/>
              <a:gd name="connsiteX1" fmla="*/ 5925312 w 11843808"/>
              <a:gd name="connsiteY1" fmla="*/ 0 h 2989431"/>
              <a:gd name="connsiteX2" fmla="*/ 11843808 w 11843808"/>
              <a:gd name="connsiteY2" fmla="*/ 2008 h 2989431"/>
              <a:gd name="connsiteX3" fmla="*/ 11843808 w 11843808"/>
              <a:gd name="connsiteY3" fmla="*/ 2989431 h 2989431"/>
              <a:gd name="connsiteX4" fmla="*/ 9467 w 11843808"/>
              <a:gd name="connsiteY4" fmla="*/ 2989431 h 2989431"/>
              <a:gd name="connsiteX5" fmla="*/ 0 w 11843808"/>
              <a:gd name="connsiteY5" fmla="*/ 1161288 h 2989431"/>
              <a:gd name="connsiteX6" fmla="*/ 9467 w 11843808"/>
              <a:gd name="connsiteY6" fmla="*/ 2008 h 2989431"/>
              <a:gd name="connsiteX0" fmla="*/ 650 w 11834991"/>
              <a:gd name="connsiteY0" fmla="*/ 2008 h 2989431"/>
              <a:gd name="connsiteX1" fmla="*/ 5916495 w 11834991"/>
              <a:gd name="connsiteY1" fmla="*/ 0 h 2989431"/>
              <a:gd name="connsiteX2" fmla="*/ 11834991 w 11834991"/>
              <a:gd name="connsiteY2" fmla="*/ 2008 h 2989431"/>
              <a:gd name="connsiteX3" fmla="*/ 11834991 w 11834991"/>
              <a:gd name="connsiteY3" fmla="*/ 2989431 h 2989431"/>
              <a:gd name="connsiteX4" fmla="*/ 650 w 11834991"/>
              <a:gd name="connsiteY4" fmla="*/ 2989431 h 2989431"/>
              <a:gd name="connsiteX5" fmla="*/ 3883 w 11834991"/>
              <a:gd name="connsiteY5" fmla="*/ 1164463 h 2989431"/>
              <a:gd name="connsiteX6" fmla="*/ 650 w 11834991"/>
              <a:gd name="connsiteY6" fmla="*/ 2008 h 2989431"/>
              <a:gd name="connsiteX0" fmla="*/ 3883 w 11834991"/>
              <a:gd name="connsiteY0" fmla="*/ 1164463 h 2989431"/>
              <a:gd name="connsiteX1" fmla="*/ 5916495 w 11834991"/>
              <a:gd name="connsiteY1" fmla="*/ 0 h 2989431"/>
              <a:gd name="connsiteX2" fmla="*/ 11834991 w 11834991"/>
              <a:gd name="connsiteY2" fmla="*/ 2008 h 2989431"/>
              <a:gd name="connsiteX3" fmla="*/ 11834991 w 11834991"/>
              <a:gd name="connsiteY3" fmla="*/ 2989431 h 2989431"/>
              <a:gd name="connsiteX4" fmla="*/ 650 w 11834991"/>
              <a:gd name="connsiteY4" fmla="*/ 2989431 h 2989431"/>
              <a:gd name="connsiteX5" fmla="*/ 3883 w 11834991"/>
              <a:gd name="connsiteY5" fmla="*/ 1164463 h 2989431"/>
              <a:gd name="connsiteX0" fmla="*/ 3883 w 11834991"/>
              <a:gd name="connsiteY0" fmla="*/ 1164463 h 2989431"/>
              <a:gd name="connsiteX1" fmla="*/ 5916495 w 11834991"/>
              <a:gd name="connsiteY1" fmla="*/ 0 h 2989431"/>
              <a:gd name="connsiteX2" fmla="*/ 11834991 w 11834991"/>
              <a:gd name="connsiteY2" fmla="*/ 2008 h 2989431"/>
              <a:gd name="connsiteX3" fmla="*/ 11834991 w 11834991"/>
              <a:gd name="connsiteY3" fmla="*/ 2989431 h 2989431"/>
              <a:gd name="connsiteX4" fmla="*/ 650 w 11834991"/>
              <a:gd name="connsiteY4" fmla="*/ 2989431 h 2989431"/>
              <a:gd name="connsiteX5" fmla="*/ 3883 w 11834991"/>
              <a:gd name="connsiteY5" fmla="*/ 1164463 h 2989431"/>
              <a:gd name="connsiteX0" fmla="*/ 3883 w 11834991"/>
              <a:gd name="connsiteY0" fmla="*/ 1164732 h 2989700"/>
              <a:gd name="connsiteX1" fmla="*/ 5916495 w 11834991"/>
              <a:gd name="connsiteY1" fmla="*/ 269 h 2989700"/>
              <a:gd name="connsiteX2" fmla="*/ 11834991 w 11834991"/>
              <a:gd name="connsiteY2" fmla="*/ 2277 h 2989700"/>
              <a:gd name="connsiteX3" fmla="*/ 11834991 w 11834991"/>
              <a:gd name="connsiteY3" fmla="*/ 2989700 h 2989700"/>
              <a:gd name="connsiteX4" fmla="*/ 650 w 11834991"/>
              <a:gd name="connsiteY4" fmla="*/ 2989700 h 2989700"/>
              <a:gd name="connsiteX5" fmla="*/ 3883 w 11834991"/>
              <a:gd name="connsiteY5" fmla="*/ 1164732 h 2989700"/>
              <a:gd name="connsiteX0" fmla="*/ 3883 w 11834991"/>
              <a:gd name="connsiteY0" fmla="*/ 1164463 h 2989431"/>
              <a:gd name="connsiteX1" fmla="*/ 1805336 w 11834991"/>
              <a:gd name="connsiteY1" fmla="*/ 525357 h 2989431"/>
              <a:gd name="connsiteX2" fmla="*/ 5916495 w 11834991"/>
              <a:gd name="connsiteY2" fmla="*/ 0 h 2989431"/>
              <a:gd name="connsiteX3" fmla="*/ 11834991 w 11834991"/>
              <a:gd name="connsiteY3" fmla="*/ 2008 h 2989431"/>
              <a:gd name="connsiteX4" fmla="*/ 11834991 w 11834991"/>
              <a:gd name="connsiteY4" fmla="*/ 2989431 h 2989431"/>
              <a:gd name="connsiteX5" fmla="*/ 650 w 11834991"/>
              <a:gd name="connsiteY5" fmla="*/ 2989431 h 2989431"/>
              <a:gd name="connsiteX6" fmla="*/ 3883 w 11834991"/>
              <a:gd name="connsiteY6" fmla="*/ 1164463 h 2989431"/>
              <a:gd name="connsiteX0" fmla="*/ 3883 w 11834991"/>
              <a:gd name="connsiteY0" fmla="*/ 1164463 h 2989431"/>
              <a:gd name="connsiteX1" fmla="*/ 1758770 w 11834991"/>
              <a:gd name="connsiteY1" fmla="*/ 451274 h 2989431"/>
              <a:gd name="connsiteX2" fmla="*/ 5916495 w 11834991"/>
              <a:gd name="connsiteY2" fmla="*/ 0 h 2989431"/>
              <a:gd name="connsiteX3" fmla="*/ 11834991 w 11834991"/>
              <a:gd name="connsiteY3" fmla="*/ 2008 h 2989431"/>
              <a:gd name="connsiteX4" fmla="*/ 11834991 w 11834991"/>
              <a:gd name="connsiteY4" fmla="*/ 2989431 h 2989431"/>
              <a:gd name="connsiteX5" fmla="*/ 650 w 11834991"/>
              <a:gd name="connsiteY5" fmla="*/ 2989431 h 2989431"/>
              <a:gd name="connsiteX6" fmla="*/ 3883 w 11834991"/>
              <a:gd name="connsiteY6" fmla="*/ 1164463 h 2989431"/>
              <a:gd name="connsiteX0" fmla="*/ 3883 w 11834991"/>
              <a:gd name="connsiteY0" fmla="*/ 1164463 h 2989431"/>
              <a:gd name="connsiteX1" fmla="*/ 1758770 w 11834991"/>
              <a:gd name="connsiteY1" fmla="*/ 451274 h 2989431"/>
              <a:gd name="connsiteX2" fmla="*/ 5916495 w 11834991"/>
              <a:gd name="connsiteY2" fmla="*/ 0 h 2989431"/>
              <a:gd name="connsiteX3" fmla="*/ 11834991 w 11834991"/>
              <a:gd name="connsiteY3" fmla="*/ 2008 h 2989431"/>
              <a:gd name="connsiteX4" fmla="*/ 11834991 w 11834991"/>
              <a:gd name="connsiteY4" fmla="*/ 2989431 h 2989431"/>
              <a:gd name="connsiteX5" fmla="*/ 650 w 11834991"/>
              <a:gd name="connsiteY5" fmla="*/ 2989431 h 2989431"/>
              <a:gd name="connsiteX6" fmla="*/ 3883 w 11834991"/>
              <a:gd name="connsiteY6" fmla="*/ 1164463 h 2989431"/>
              <a:gd name="connsiteX0" fmla="*/ 3883 w 11834991"/>
              <a:gd name="connsiteY0" fmla="*/ 1164463 h 2989431"/>
              <a:gd name="connsiteX1" fmla="*/ 1758770 w 11834991"/>
              <a:gd name="connsiteY1" fmla="*/ 451274 h 2989431"/>
              <a:gd name="connsiteX2" fmla="*/ 5916495 w 11834991"/>
              <a:gd name="connsiteY2" fmla="*/ 0 h 2989431"/>
              <a:gd name="connsiteX3" fmla="*/ 11834991 w 11834991"/>
              <a:gd name="connsiteY3" fmla="*/ 2008 h 2989431"/>
              <a:gd name="connsiteX4" fmla="*/ 11834991 w 11834991"/>
              <a:gd name="connsiteY4" fmla="*/ 2989431 h 2989431"/>
              <a:gd name="connsiteX5" fmla="*/ 650 w 11834991"/>
              <a:gd name="connsiteY5" fmla="*/ 2989431 h 2989431"/>
              <a:gd name="connsiteX6" fmla="*/ 3883 w 11834991"/>
              <a:gd name="connsiteY6" fmla="*/ 1164463 h 2989431"/>
              <a:gd name="connsiteX0" fmla="*/ 3883 w 11834991"/>
              <a:gd name="connsiteY0" fmla="*/ 1166530 h 2991498"/>
              <a:gd name="connsiteX1" fmla="*/ 1758770 w 11834991"/>
              <a:gd name="connsiteY1" fmla="*/ 453341 h 2991498"/>
              <a:gd name="connsiteX2" fmla="*/ 5916495 w 11834991"/>
              <a:gd name="connsiteY2" fmla="*/ 2067 h 2991498"/>
              <a:gd name="connsiteX3" fmla="*/ 11834991 w 11834991"/>
              <a:gd name="connsiteY3" fmla="*/ 4075 h 2991498"/>
              <a:gd name="connsiteX4" fmla="*/ 11834991 w 11834991"/>
              <a:gd name="connsiteY4" fmla="*/ 2991498 h 2991498"/>
              <a:gd name="connsiteX5" fmla="*/ 650 w 11834991"/>
              <a:gd name="connsiteY5" fmla="*/ 2991498 h 2991498"/>
              <a:gd name="connsiteX6" fmla="*/ 3883 w 11834991"/>
              <a:gd name="connsiteY6" fmla="*/ 1166530 h 2991498"/>
              <a:gd name="connsiteX0" fmla="*/ 3883 w 11834991"/>
              <a:gd name="connsiteY0" fmla="*/ 1164834 h 2989802"/>
              <a:gd name="connsiteX1" fmla="*/ 1758770 w 11834991"/>
              <a:gd name="connsiteY1" fmla="*/ 451645 h 2989802"/>
              <a:gd name="connsiteX2" fmla="*/ 5916495 w 11834991"/>
              <a:gd name="connsiteY2" fmla="*/ 371 h 2989802"/>
              <a:gd name="connsiteX3" fmla="*/ 11834991 w 11834991"/>
              <a:gd name="connsiteY3" fmla="*/ 2379 h 2989802"/>
              <a:gd name="connsiteX4" fmla="*/ 11834991 w 11834991"/>
              <a:gd name="connsiteY4" fmla="*/ 2989802 h 2989802"/>
              <a:gd name="connsiteX5" fmla="*/ 650 w 11834991"/>
              <a:gd name="connsiteY5" fmla="*/ 2989802 h 2989802"/>
              <a:gd name="connsiteX6" fmla="*/ 3883 w 11834991"/>
              <a:gd name="connsiteY6" fmla="*/ 1164834 h 2989802"/>
              <a:gd name="connsiteX0" fmla="*/ 3883 w 11834991"/>
              <a:gd name="connsiteY0" fmla="*/ 1164834 h 2989802"/>
              <a:gd name="connsiteX1" fmla="*/ 1758770 w 11834991"/>
              <a:gd name="connsiteY1" fmla="*/ 451645 h 2989802"/>
              <a:gd name="connsiteX2" fmla="*/ 5916495 w 11834991"/>
              <a:gd name="connsiteY2" fmla="*/ 371 h 2989802"/>
              <a:gd name="connsiteX3" fmla="*/ 11834991 w 11834991"/>
              <a:gd name="connsiteY3" fmla="*/ 2379 h 2989802"/>
              <a:gd name="connsiteX4" fmla="*/ 11834991 w 11834991"/>
              <a:gd name="connsiteY4" fmla="*/ 2989802 h 2989802"/>
              <a:gd name="connsiteX5" fmla="*/ 650 w 11834991"/>
              <a:gd name="connsiteY5" fmla="*/ 2989802 h 2989802"/>
              <a:gd name="connsiteX6" fmla="*/ 3883 w 11834991"/>
              <a:gd name="connsiteY6" fmla="*/ 1164834 h 2989802"/>
              <a:gd name="connsiteX0" fmla="*/ 3883 w 11834991"/>
              <a:gd name="connsiteY0" fmla="*/ 1164775 h 2989743"/>
              <a:gd name="connsiteX1" fmla="*/ 1758770 w 11834991"/>
              <a:gd name="connsiteY1" fmla="*/ 451586 h 2989743"/>
              <a:gd name="connsiteX2" fmla="*/ 5916495 w 11834991"/>
              <a:gd name="connsiteY2" fmla="*/ 312 h 2989743"/>
              <a:gd name="connsiteX3" fmla="*/ 11834991 w 11834991"/>
              <a:gd name="connsiteY3" fmla="*/ 2320 h 2989743"/>
              <a:gd name="connsiteX4" fmla="*/ 11834991 w 11834991"/>
              <a:gd name="connsiteY4" fmla="*/ 2989743 h 2989743"/>
              <a:gd name="connsiteX5" fmla="*/ 650 w 11834991"/>
              <a:gd name="connsiteY5" fmla="*/ 2989743 h 2989743"/>
              <a:gd name="connsiteX6" fmla="*/ 3883 w 11834991"/>
              <a:gd name="connsiteY6" fmla="*/ 1164775 h 2989743"/>
              <a:gd name="connsiteX0" fmla="*/ 3883 w 11834991"/>
              <a:gd name="connsiteY0" fmla="*/ 1164880 h 2989848"/>
              <a:gd name="connsiteX1" fmla="*/ 1932336 w 11834991"/>
              <a:gd name="connsiteY1" fmla="*/ 411474 h 2989848"/>
              <a:gd name="connsiteX2" fmla="*/ 5916495 w 11834991"/>
              <a:gd name="connsiteY2" fmla="*/ 417 h 2989848"/>
              <a:gd name="connsiteX3" fmla="*/ 11834991 w 11834991"/>
              <a:gd name="connsiteY3" fmla="*/ 2425 h 2989848"/>
              <a:gd name="connsiteX4" fmla="*/ 11834991 w 11834991"/>
              <a:gd name="connsiteY4" fmla="*/ 2989848 h 2989848"/>
              <a:gd name="connsiteX5" fmla="*/ 650 w 11834991"/>
              <a:gd name="connsiteY5" fmla="*/ 2989848 h 2989848"/>
              <a:gd name="connsiteX6" fmla="*/ 3883 w 11834991"/>
              <a:gd name="connsiteY6" fmla="*/ 1164880 h 2989848"/>
              <a:gd name="connsiteX0" fmla="*/ 3883 w 11834991"/>
              <a:gd name="connsiteY0" fmla="*/ 1164867 h 2989835"/>
              <a:gd name="connsiteX1" fmla="*/ 1932336 w 11834991"/>
              <a:gd name="connsiteY1" fmla="*/ 411461 h 2989835"/>
              <a:gd name="connsiteX2" fmla="*/ 5916495 w 11834991"/>
              <a:gd name="connsiteY2" fmla="*/ 404 h 2989835"/>
              <a:gd name="connsiteX3" fmla="*/ 11834991 w 11834991"/>
              <a:gd name="connsiteY3" fmla="*/ 2412 h 2989835"/>
              <a:gd name="connsiteX4" fmla="*/ 11834991 w 11834991"/>
              <a:gd name="connsiteY4" fmla="*/ 2989835 h 2989835"/>
              <a:gd name="connsiteX5" fmla="*/ 650 w 11834991"/>
              <a:gd name="connsiteY5" fmla="*/ 2989835 h 2989835"/>
              <a:gd name="connsiteX6" fmla="*/ 3883 w 11834991"/>
              <a:gd name="connsiteY6" fmla="*/ 1164867 h 2989835"/>
              <a:gd name="connsiteX0" fmla="*/ 3883 w 11834991"/>
              <a:gd name="connsiteY0" fmla="*/ 1164888 h 2989856"/>
              <a:gd name="connsiteX1" fmla="*/ 1921753 w 11834991"/>
              <a:gd name="connsiteY1" fmla="*/ 405132 h 2989856"/>
              <a:gd name="connsiteX2" fmla="*/ 5916495 w 11834991"/>
              <a:gd name="connsiteY2" fmla="*/ 425 h 2989856"/>
              <a:gd name="connsiteX3" fmla="*/ 11834991 w 11834991"/>
              <a:gd name="connsiteY3" fmla="*/ 2433 h 2989856"/>
              <a:gd name="connsiteX4" fmla="*/ 11834991 w 11834991"/>
              <a:gd name="connsiteY4" fmla="*/ 2989856 h 2989856"/>
              <a:gd name="connsiteX5" fmla="*/ 650 w 11834991"/>
              <a:gd name="connsiteY5" fmla="*/ 2989856 h 2989856"/>
              <a:gd name="connsiteX6" fmla="*/ 3883 w 11834991"/>
              <a:gd name="connsiteY6" fmla="*/ 1164888 h 2989856"/>
              <a:gd name="connsiteX0" fmla="*/ 43 w 11835384"/>
              <a:gd name="connsiteY0" fmla="*/ 893516 h 2989610"/>
              <a:gd name="connsiteX1" fmla="*/ 1922146 w 11835384"/>
              <a:gd name="connsiteY1" fmla="*/ 404886 h 2989610"/>
              <a:gd name="connsiteX2" fmla="*/ 5916888 w 11835384"/>
              <a:gd name="connsiteY2" fmla="*/ 179 h 2989610"/>
              <a:gd name="connsiteX3" fmla="*/ 11835384 w 11835384"/>
              <a:gd name="connsiteY3" fmla="*/ 2187 h 2989610"/>
              <a:gd name="connsiteX4" fmla="*/ 11835384 w 11835384"/>
              <a:gd name="connsiteY4" fmla="*/ 2989610 h 2989610"/>
              <a:gd name="connsiteX5" fmla="*/ 1043 w 11835384"/>
              <a:gd name="connsiteY5" fmla="*/ 2989610 h 2989610"/>
              <a:gd name="connsiteX6" fmla="*/ 43 w 11835384"/>
              <a:gd name="connsiteY6" fmla="*/ 893516 h 2989610"/>
              <a:gd name="connsiteX0" fmla="*/ 0 w 11835341"/>
              <a:gd name="connsiteY0" fmla="*/ 893516 h 2989610"/>
              <a:gd name="connsiteX1" fmla="*/ 1922103 w 11835341"/>
              <a:gd name="connsiteY1" fmla="*/ 404886 h 2989610"/>
              <a:gd name="connsiteX2" fmla="*/ 5916845 w 11835341"/>
              <a:gd name="connsiteY2" fmla="*/ 179 h 2989610"/>
              <a:gd name="connsiteX3" fmla="*/ 11835341 w 11835341"/>
              <a:gd name="connsiteY3" fmla="*/ 2187 h 2989610"/>
              <a:gd name="connsiteX4" fmla="*/ 11835341 w 11835341"/>
              <a:gd name="connsiteY4" fmla="*/ 2989610 h 2989610"/>
              <a:gd name="connsiteX5" fmla="*/ 1000 w 11835341"/>
              <a:gd name="connsiteY5" fmla="*/ 2989610 h 2989610"/>
              <a:gd name="connsiteX6" fmla="*/ 0 w 11835341"/>
              <a:gd name="connsiteY6" fmla="*/ 893516 h 2989610"/>
              <a:gd name="connsiteX0" fmla="*/ 0 w 11835341"/>
              <a:gd name="connsiteY0" fmla="*/ 893720 h 2989814"/>
              <a:gd name="connsiteX1" fmla="*/ 2025820 w 11835341"/>
              <a:gd name="connsiteY1" fmla="*/ 260013 h 2989814"/>
              <a:gd name="connsiteX2" fmla="*/ 5916845 w 11835341"/>
              <a:gd name="connsiteY2" fmla="*/ 383 h 2989814"/>
              <a:gd name="connsiteX3" fmla="*/ 11835341 w 11835341"/>
              <a:gd name="connsiteY3" fmla="*/ 2391 h 2989814"/>
              <a:gd name="connsiteX4" fmla="*/ 11835341 w 11835341"/>
              <a:gd name="connsiteY4" fmla="*/ 2989814 h 2989814"/>
              <a:gd name="connsiteX5" fmla="*/ 1000 w 11835341"/>
              <a:gd name="connsiteY5" fmla="*/ 2989814 h 2989814"/>
              <a:gd name="connsiteX6" fmla="*/ 0 w 11835341"/>
              <a:gd name="connsiteY6" fmla="*/ 893720 h 2989814"/>
              <a:gd name="connsiteX0" fmla="*/ 0 w 11835341"/>
              <a:gd name="connsiteY0" fmla="*/ 897278 h 2993372"/>
              <a:gd name="connsiteX1" fmla="*/ 2025820 w 11835341"/>
              <a:gd name="connsiteY1" fmla="*/ 263571 h 2993372"/>
              <a:gd name="connsiteX2" fmla="*/ 5916845 w 11835341"/>
              <a:gd name="connsiteY2" fmla="*/ 3941 h 2993372"/>
              <a:gd name="connsiteX3" fmla="*/ 11835341 w 11835341"/>
              <a:gd name="connsiteY3" fmla="*/ 5949 h 2993372"/>
              <a:gd name="connsiteX4" fmla="*/ 11835341 w 11835341"/>
              <a:gd name="connsiteY4" fmla="*/ 2993372 h 2993372"/>
              <a:gd name="connsiteX5" fmla="*/ 1000 w 11835341"/>
              <a:gd name="connsiteY5" fmla="*/ 2993372 h 2993372"/>
              <a:gd name="connsiteX6" fmla="*/ 0 w 11835341"/>
              <a:gd name="connsiteY6" fmla="*/ 897278 h 2993372"/>
              <a:gd name="connsiteX0" fmla="*/ 0 w 11835341"/>
              <a:gd name="connsiteY0" fmla="*/ 898261 h 2994355"/>
              <a:gd name="connsiteX1" fmla="*/ 2025820 w 11835341"/>
              <a:gd name="connsiteY1" fmla="*/ 264554 h 2994355"/>
              <a:gd name="connsiteX2" fmla="*/ 5916845 w 11835341"/>
              <a:gd name="connsiteY2" fmla="*/ 4924 h 2994355"/>
              <a:gd name="connsiteX3" fmla="*/ 11835341 w 11835341"/>
              <a:gd name="connsiteY3" fmla="*/ 6932 h 2994355"/>
              <a:gd name="connsiteX4" fmla="*/ 11835341 w 11835341"/>
              <a:gd name="connsiteY4" fmla="*/ 2994355 h 2994355"/>
              <a:gd name="connsiteX5" fmla="*/ 1000 w 11835341"/>
              <a:gd name="connsiteY5" fmla="*/ 2994355 h 2994355"/>
              <a:gd name="connsiteX6" fmla="*/ 0 w 11835341"/>
              <a:gd name="connsiteY6" fmla="*/ 898261 h 2994355"/>
              <a:gd name="connsiteX0" fmla="*/ 0 w 11835341"/>
              <a:gd name="connsiteY0" fmla="*/ 901345 h 2997439"/>
              <a:gd name="connsiteX1" fmla="*/ 2025820 w 11835341"/>
              <a:gd name="connsiteY1" fmla="*/ 267638 h 2997439"/>
              <a:gd name="connsiteX2" fmla="*/ 3810844 w 11835341"/>
              <a:gd name="connsiteY2" fmla="*/ 3863 h 2997439"/>
              <a:gd name="connsiteX3" fmla="*/ 11835341 w 11835341"/>
              <a:gd name="connsiteY3" fmla="*/ 10016 h 2997439"/>
              <a:gd name="connsiteX4" fmla="*/ 11835341 w 11835341"/>
              <a:gd name="connsiteY4" fmla="*/ 2997439 h 2997439"/>
              <a:gd name="connsiteX5" fmla="*/ 1000 w 11835341"/>
              <a:gd name="connsiteY5" fmla="*/ 2997439 h 2997439"/>
              <a:gd name="connsiteX6" fmla="*/ 0 w 11835341"/>
              <a:gd name="connsiteY6" fmla="*/ 901345 h 2997439"/>
              <a:gd name="connsiteX0" fmla="*/ 0 w 11835341"/>
              <a:gd name="connsiteY0" fmla="*/ 897482 h 2993576"/>
              <a:gd name="connsiteX1" fmla="*/ 2025820 w 11835341"/>
              <a:gd name="connsiteY1" fmla="*/ 263775 h 2993576"/>
              <a:gd name="connsiteX2" fmla="*/ 3810844 w 11835341"/>
              <a:gd name="connsiteY2" fmla="*/ 0 h 2993576"/>
              <a:gd name="connsiteX3" fmla="*/ 11835341 w 11835341"/>
              <a:gd name="connsiteY3" fmla="*/ 6153 h 2993576"/>
              <a:gd name="connsiteX4" fmla="*/ 11835341 w 11835341"/>
              <a:gd name="connsiteY4" fmla="*/ 2993576 h 2993576"/>
              <a:gd name="connsiteX5" fmla="*/ 1000 w 11835341"/>
              <a:gd name="connsiteY5" fmla="*/ 2993576 h 2993576"/>
              <a:gd name="connsiteX6" fmla="*/ 0 w 11835341"/>
              <a:gd name="connsiteY6" fmla="*/ 897482 h 2993576"/>
              <a:gd name="connsiteX0" fmla="*/ 478839 w 12313180"/>
              <a:gd name="connsiteY0" fmla="*/ 2993576 h 2993576"/>
              <a:gd name="connsiteX1" fmla="*/ 2503659 w 12313180"/>
              <a:gd name="connsiteY1" fmla="*/ 263775 h 2993576"/>
              <a:gd name="connsiteX2" fmla="*/ 4288683 w 12313180"/>
              <a:gd name="connsiteY2" fmla="*/ 0 h 2993576"/>
              <a:gd name="connsiteX3" fmla="*/ 12313180 w 12313180"/>
              <a:gd name="connsiteY3" fmla="*/ 6153 h 2993576"/>
              <a:gd name="connsiteX4" fmla="*/ 12313180 w 12313180"/>
              <a:gd name="connsiteY4" fmla="*/ 2993576 h 2993576"/>
              <a:gd name="connsiteX5" fmla="*/ 478839 w 12313180"/>
              <a:gd name="connsiteY5" fmla="*/ 2993576 h 2993576"/>
              <a:gd name="connsiteX0" fmla="*/ 478855 w 12313196"/>
              <a:gd name="connsiteY0" fmla="*/ 2993576 h 2993576"/>
              <a:gd name="connsiteX1" fmla="*/ 2503675 w 12313196"/>
              <a:gd name="connsiteY1" fmla="*/ 263775 h 2993576"/>
              <a:gd name="connsiteX2" fmla="*/ 4288699 w 12313196"/>
              <a:gd name="connsiteY2" fmla="*/ 0 h 2993576"/>
              <a:gd name="connsiteX3" fmla="*/ 12313196 w 12313196"/>
              <a:gd name="connsiteY3" fmla="*/ 6153 h 2993576"/>
              <a:gd name="connsiteX4" fmla="*/ 12313196 w 12313196"/>
              <a:gd name="connsiteY4" fmla="*/ 2993576 h 2993576"/>
              <a:gd name="connsiteX5" fmla="*/ 478855 w 12313196"/>
              <a:gd name="connsiteY5" fmla="*/ 2993576 h 2993576"/>
              <a:gd name="connsiteX0" fmla="*/ 455988 w 12290329"/>
              <a:gd name="connsiteY0" fmla="*/ 2993576 h 2993576"/>
              <a:gd name="connsiteX1" fmla="*/ 2694909 w 12290329"/>
              <a:gd name="connsiteY1" fmla="*/ 983556 h 2993576"/>
              <a:gd name="connsiteX2" fmla="*/ 4265832 w 12290329"/>
              <a:gd name="connsiteY2" fmla="*/ 0 h 2993576"/>
              <a:gd name="connsiteX3" fmla="*/ 12290329 w 12290329"/>
              <a:gd name="connsiteY3" fmla="*/ 6153 h 2993576"/>
              <a:gd name="connsiteX4" fmla="*/ 12290329 w 12290329"/>
              <a:gd name="connsiteY4" fmla="*/ 2993576 h 2993576"/>
              <a:gd name="connsiteX5" fmla="*/ 455988 w 12290329"/>
              <a:gd name="connsiteY5" fmla="*/ 2993576 h 2993576"/>
              <a:gd name="connsiteX0" fmla="*/ 611227 w 12445568"/>
              <a:gd name="connsiteY0" fmla="*/ 2993576 h 2993576"/>
              <a:gd name="connsiteX1" fmla="*/ 1703514 w 12445568"/>
              <a:gd name="connsiteY1" fmla="*/ 1061475 h 2993576"/>
              <a:gd name="connsiteX2" fmla="*/ 4421071 w 12445568"/>
              <a:gd name="connsiteY2" fmla="*/ 0 h 2993576"/>
              <a:gd name="connsiteX3" fmla="*/ 12445568 w 12445568"/>
              <a:gd name="connsiteY3" fmla="*/ 6153 h 2993576"/>
              <a:gd name="connsiteX4" fmla="*/ 12445568 w 12445568"/>
              <a:gd name="connsiteY4" fmla="*/ 2993576 h 2993576"/>
              <a:gd name="connsiteX5" fmla="*/ 611227 w 12445568"/>
              <a:gd name="connsiteY5" fmla="*/ 2993576 h 2993576"/>
              <a:gd name="connsiteX0" fmla="*/ 591975 w 12426316"/>
              <a:gd name="connsiteY0" fmla="*/ 2993576 h 2993576"/>
              <a:gd name="connsiteX1" fmla="*/ 1684262 w 12426316"/>
              <a:gd name="connsiteY1" fmla="*/ 1061475 h 2993576"/>
              <a:gd name="connsiteX2" fmla="*/ 4401819 w 12426316"/>
              <a:gd name="connsiteY2" fmla="*/ 0 h 2993576"/>
              <a:gd name="connsiteX3" fmla="*/ 12426316 w 12426316"/>
              <a:gd name="connsiteY3" fmla="*/ 6153 h 2993576"/>
              <a:gd name="connsiteX4" fmla="*/ 12426316 w 12426316"/>
              <a:gd name="connsiteY4" fmla="*/ 2993576 h 2993576"/>
              <a:gd name="connsiteX5" fmla="*/ 591975 w 12426316"/>
              <a:gd name="connsiteY5" fmla="*/ 2993576 h 2993576"/>
              <a:gd name="connsiteX0" fmla="*/ 0 w 11834341"/>
              <a:gd name="connsiteY0" fmla="*/ 2993576 h 2993576"/>
              <a:gd name="connsiteX1" fmla="*/ 1092287 w 11834341"/>
              <a:gd name="connsiteY1" fmla="*/ 1061475 h 2993576"/>
              <a:gd name="connsiteX2" fmla="*/ 3809844 w 11834341"/>
              <a:gd name="connsiteY2" fmla="*/ 0 h 2993576"/>
              <a:gd name="connsiteX3" fmla="*/ 11834341 w 11834341"/>
              <a:gd name="connsiteY3" fmla="*/ 6153 h 2993576"/>
              <a:gd name="connsiteX4" fmla="*/ 11834341 w 11834341"/>
              <a:gd name="connsiteY4" fmla="*/ 2993576 h 2993576"/>
              <a:gd name="connsiteX5" fmla="*/ 0 w 11834341"/>
              <a:gd name="connsiteY5" fmla="*/ 2993576 h 2993576"/>
              <a:gd name="connsiteX0" fmla="*/ 274 w 11834615"/>
              <a:gd name="connsiteY0" fmla="*/ 2993576 h 2993576"/>
              <a:gd name="connsiteX1" fmla="*/ 1092561 w 11834615"/>
              <a:gd name="connsiteY1" fmla="*/ 1061475 h 2993576"/>
              <a:gd name="connsiteX2" fmla="*/ 3810118 w 11834615"/>
              <a:gd name="connsiteY2" fmla="*/ 0 h 2993576"/>
              <a:gd name="connsiteX3" fmla="*/ 11834615 w 11834615"/>
              <a:gd name="connsiteY3" fmla="*/ 6153 h 2993576"/>
              <a:gd name="connsiteX4" fmla="*/ 11834615 w 11834615"/>
              <a:gd name="connsiteY4" fmla="*/ 2993576 h 2993576"/>
              <a:gd name="connsiteX5" fmla="*/ 274 w 11834615"/>
              <a:gd name="connsiteY5" fmla="*/ 2993576 h 2993576"/>
              <a:gd name="connsiteX0" fmla="*/ 400 w 11834741"/>
              <a:gd name="connsiteY0" fmla="*/ 2993576 h 2993576"/>
              <a:gd name="connsiteX1" fmla="*/ 900311 w 11834741"/>
              <a:gd name="connsiteY1" fmla="*/ 1204494 h 2993576"/>
              <a:gd name="connsiteX2" fmla="*/ 3810244 w 11834741"/>
              <a:gd name="connsiteY2" fmla="*/ 0 h 2993576"/>
              <a:gd name="connsiteX3" fmla="*/ 11834741 w 11834741"/>
              <a:gd name="connsiteY3" fmla="*/ 6153 h 2993576"/>
              <a:gd name="connsiteX4" fmla="*/ 11834741 w 11834741"/>
              <a:gd name="connsiteY4" fmla="*/ 2993576 h 2993576"/>
              <a:gd name="connsiteX5" fmla="*/ 400 w 11834741"/>
              <a:gd name="connsiteY5" fmla="*/ 2993576 h 2993576"/>
              <a:gd name="connsiteX0" fmla="*/ 494 w 11834835"/>
              <a:gd name="connsiteY0" fmla="*/ 2993576 h 2993576"/>
              <a:gd name="connsiteX1" fmla="*/ 900405 w 11834835"/>
              <a:gd name="connsiteY1" fmla="*/ 1204494 h 2993576"/>
              <a:gd name="connsiteX2" fmla="*/ 3810338 w 11834835"/>
              <a:gd name="connsiteY2" fmla="*/ 0 h 2993576"/>
              <a:gd name="connsiteX3" fmla="*/ 11834835 w 11834835"/>
              <a:gd name="connsiteY3" fmla="*/ 6153 h 2993576"/>
              <a:gd name="connsiteX4" fmla="*/ 11834835 w 11834835"/>
              <a:gd name="connsiteY4" fmla="*/ 2993576 h 2993576"/>
              <a:gd name="connsiteX5" fmla="*/ 494 w 11834835"/>
              <a:gd name="connsiteY5" fmla="*/ 2993576 h 2993576"/>
              <a:gd name="connsiteX0" fmla="*/ 602 w 11834943"/>
              <a:gd name="connsiteY0" fmla="*/ 2993576 h 2993576"/>
              <a:gd name="connsiteX1" fmla="*/ 900513 w 11834943"/>
              <a:gd name="connsiteY1" fmla="*/ 1204494 h 2993576"/>
              <a:gd name="connsiteX2" fmla="*/ 3810446 w 11834943"/>
              <a:gd name="connsiteY2" fmla="*/ 0 h 2993576"/>
              <a:gd name="connsiteX3" fmla="*/ 11834943 w 11834943"/>
              <a:gd name="connsiteY3" fmla="*/ 6153 h 2993576"/>
              <a:gd name="connsiteX4" fmla="*/ 11834943 w 11834943"/>
              <a:gd name="connsiteY4" fmla="*/ 2993576 h 2993576"/>
              <a:gd name="connsiteX5" fmla="*/ 602 w 11834943"/>
              <a:gd name="connsiteY5" fmla="*/ 2993576 h 2993576"/>
              <a:gd name="connsiteX0" fmla="*/ 602 w 11834943"/>
              <a:gd name="connsiteY0" fmla="*/ 2993576 h 2993576"/>
              <a:gd name="connsiteX1" fmla="*/ 900513 w 11834943"/>
              <a:gd name="connsiteY1" fmla="*/ 1204494 h 2993576"/>
              <a:gd name="connsiteX2" fmla="*/ 3810446 w 11834943"/>
              <a:gd name="connsiteY2" fmla="*/ 0 h 2993576"/>
              <a:gd name="connsiteX3" fmla="*/ 11834943 w 11834943"/>
              <a:gd name="connsiteY3" fmla="*/ 6153 h 2993576"/>
              <a:gd name="connsiteX4" fmla="*/ 11834943 w 11834943"/>
              <a:gd name="connsiteY4" fmla="*/ 2993576 h 2993576"/>
              <a:gd name="connsiteX5" fmla="*/ 602 w 11834943"/>
              <a:gd name="connsiteY5" fmla="*/ 2993576 h 2993576"/>
              <a:gd name="connsiteX0" fmla="*/ 566 w 11834907"/>
              <a:gd name="connsiteY0" fmla="*/ 2991384 h 2991384"/>
              <a:gd name="connsiteX1" fmla="*/ 900477 w 11834907"/>
              <a:gd name="connsiteY1" fmla="*/ 1202302 h 2991384"/>
              <a:gd name="connsiteX2" fmla="*/ 3813977 w 11834907"/>
              <a:gd name="connsiteY2" fmla="*/ 0 h 2991384"/>
              <a:gd name="connsiteX3" fmla="*/ 11834907 w 11834907"/>
              <a:gd name="connsiteY3" fmla="*/ 3961 h 2991384"/>
              <a:gd name="connsiteX4" fmla="*/ 11834907 w 11834907"/>
              <a:gd name="connsiteY4" fmla="*/ 2991384 h 2991384"/>
              <a:gd name="connsiteX5" fmla="*/ 566 w 11834907"/>
              <a:gd name="connsiteY5" fmla="*/ 2991384 h 2991384"/>
              <a:gd name="connsiteX0" fmla="*/ 577 w 11834918"/>
              <a:gd name="connsiteY0" fmla="*/ 2992114 h 2992114"/>
              <a:gd name="connsiteX1" fmla="*/ 900488 w 11834918"/>
              <a:gd name="connsiteY1" fmla="*/ 1203032 h 2992114"/>
              <a:gd name="connsiteX2" fmla="*/ 3853241 w 11834918"/>
              <a:gd name="connsiteY2" fmla="*/ 0 h 2992114"/>
              <a:gd name="connsiteX3" fmla="*/ 11834918 w 11834918"/>
              <a:gd name="connsiteY3" fmla="*/ 4691 h 2992114"/>
              <a:gd name="connsiteX4" fmla="*/ 11834918 w 11834918"/>
              <a:gd name="connsiteY4" fmla="*/ 2992114 h 2992114"/>
              <a:gd name="connsiteX5" fmla="*/ 577 w 11834918"/>
              <a:gd name="connsiteY5" fmla="*/ 2992114 h 2992114"/>
              <a:gd name="connsiteX0" fmla="*/ 577 w 11834918"/>
              <a:gd name="connsiteY0" fmla="*/ 2992114 h 2992114"/>
              <a:gd name="connsiteX1" fmla="*/ 900488 w 11834918"/>
              <a:gd name="connsiteY1" fmla="*/ 1203032 h 2992114"/>
              <a:gd name="connsiteX2" fmla="*/ 3853241 w 11834918"/>
              <a:gd name="connsiteY2" fmla="*/ 0 h 2992114"/>
              <a:gd name="connsiteX3" fmla="*/ 11834918 w 11834918"/>
              <a:gd name="connsiteY3" fmla="*/ 4691 h 2992114"/>
              <a:gd name="connsiteX4" fmla="*/ 11834918 w 11834918"/>
              <a:gd name="connsiteY4" fmla="*/ 2992114 h 2992114"/>
              <a:gd name="connsiteX5" fmla="*/ 577 w 11834918"/>
              <a:gd name="connsiteY5" fmla="*/ 2992114 h 2992114"/>
              <a:gd name="connsiteX0" fmla="*/ 577 w 11834918"/>
              <a:gd name="connsiteY0" fmla="*/ 2992114 h 2992114"/>
              <a:gd name="connsiteX1" fmla="*/ 900488 w 11834918"/>
              <a:gd name="connsiteY1" fmla="*/ 1203032 h 2992114"/>
              <a:gd name="connsiteX2" fmla="*/ 3853241 w 11834918"/>
              <a:gd name="connsiteY2" fmla="*/ 0 h 2992114"/>
              <a:gd name="connsiteX3" fmla="*/ 11834918 w 11834918"/>
              <a:gd name="connsiteY3" fmla="*/ 4691 h 2992114"/>
              <a:gd name="connsiteX4" fmla="*/ 11834918 w 11834918"/>
              <a:gd name="connsiteY4" fmla="*/ 2992114 h 2992114"/>
              <a:gd name="connsiteX5" fmla="*/ 577 w 11834918"/>
              <a:gd name="connsiteY5" fmla="*/ 2992114 h 2992114"/>
              <a:gd name="connsiteX0" fmla="*/ 599 w 11834940"/>
              <a:gd name="connsiteY0" fmla="*/ 2992114 h 2992114"/>
              <a:gd name="connsiteX1" fmla="*/ 889804 w 11834940"/>
              <a:gd name="connsiteY1" fmla="*/ 1201573 h 2992114"/>
              <a:gd name="connsiteX2" fmla="*/ 3853263 w 11834940"/>
              <a:gd name="connsiteY2" fmla="*/ 0 h 2992114"/>
              <a:gd name="connsiteX3" fmla="*/ 11834940 w 11834940"/>
              <a:gd name="connsiteY3" fmla="*/ 4691 h 2992114"/>
              <a:gd name="connsiteX4" fmla="*/ 11834940 w 11834940"/>
              <a:gd name="connsiteY4" fmla="*/ 2992114 h 2992114"/>
              <a:gd name="connsiteX5" fmla="*/ 599 w 11834940"/>
              <a:gd name="connsiteY5" fmla="*/ 2992114 h 2992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834940" h="2992114">
                <a:moveTo>
                  <a:pt x="599" y="2992114"/>
                </a:moveTo>
                <a:cubicBezTo>
                  <a:pt x="-14320" y="2456311"/>
                  <a:pt x="247693" y="1700259"/>
                  <a:pt x="889804" y="1201573"/>
                </a:cubicBezTo>
                <a:cubicBezTo>
                  <a:pt x="1531915" y="702887"/>
                  <a:pt x="2418364" y="284089"/>
                  <a:pt x="3853263" y="0"/>
                </a:cubicBezTo>
                <a:lnTo>
                  <a:pt x="11834940" y="4691"/>
                </a:lnTo>
                <a:lnTo>
                  <a:pt x="11834940" y="2992114"/>
                </a:lnTo>
                <a:lnTo>
                  <a:pt x="599" y="2992114"/>
                </a:lnTo>
                <a:close/>
              </a:path>
            </a:pathLst>
          </a:custGeom>
          <a:solidFill>
            <a:schemeClr val="bg1">
              <a:lumMod val="95000"/>
            </a:schemeClr>
          </a:solidFill>
          <a:ln w="1270">
            <a:noFill/>
          </a:ln>
        </p:spPr>
        <p:txBody>
          <a:bodyPr anchor="ctr" anchorCtr="0"/>
          <a:lstStyle>
            <a:lvl1pPr marL="0" indent="0" algn="ctr">
              <a:spcBef>
                <a:spcPts val="0"/>
              </a:spcBef>
              <a:buNone/>
              <a:defRPr sz="1600" b="0" i="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ctr" defTabSz="914400" rtl="0" eaLnBrk="1" fontAlgn="auto" latinLnBrk="0" hangingPunct="1">
              <a:lnSpc>
                <a:spcPct val="100000"/>
              </a:lnSpc>
              <a:spcBef>
                <a:spcPts val="1000"/>
              </a:spcBef>
              <a:spcAft>
                <a:spcPts val="0"/>
              </a:spcAft>
              <a:buClr>
                <a:schemeClr val="tx2"/>
              </a:buClr>
              <a:buSzTx/>
              <a:buFont typeface="Arial" panose="020B0604020202020204" pitchFamily="34" charset="0"/>
              <a:buNone/>
              <a:tabLst/>
              <a:defRPr/>
            </a:pPr>
            <a:r>
              <a:rPr lang="fi-FI"/>
              <a:t>Lisää kuva napsauttamalla kuvaketta</a:t>
            </a:r>
            <a:br>
              <a:rPr lang="fi-FI"/>
            </a:br>
            <a:r>
              <a:rPr lang="fi-FI"/>
              <a:t>tai valitsemalla </a:t>
            </a:r>
            <a:r>
              <a:rPr lang="fi-FI" err="1"/>
              <a:t>Kameleonin</a:t>
            </a:r>
            <a:r>
              <a:rPr lang="fi-FI"/>
              <a:t> Kuvagalleriasta</a:t>
            </a:r>
            <a:br>
              <a:rPr lang="fi-FI"/>
            </a:br>
            <a:br>
              <a:rPr lang="fi-FI"/>
            </a:br>
            <a:r>
              <a:rPr lang="fi-FI"/>
              <a:t>Voit vaihtaa kuvan Kuvagalleriasta</a:t>
            </a:r>
            <a:br>
              <a:rPr lang="fi-FI"/>
            </a:br>
            <a:r>
              <a:rPr lang="fi-FI"/>
              <a:t>tai poistamalla kuvan ja lisäämällä uuden kuvan napsauttamalla kuvaketta</a:t>
            </a:r>
          </a:p>
        </p:txBody>
      </p:sp>
      <p:sp>
        <p:nvSpPr>
          <p:cNvPr id="8" name="Päivämäärän paikkamerkki 3">
            <a:extLst>
              <a:ext uri="{FF2B5EF4-FFF2-40B4-BE49-F238E27FC236}">
                <a16:creationId xmlns:a16="http://schemas.microsoft.com/office/drawing/2014/main" id="{C6FEECCB-0ADF-4D17-9F84-4B82085D7DE7}"/>
              </a:ext>
            </a:extLst>
          </p:cNvPr>
          <p:cNvSpPr>
            <a:spLocks noGrp="1"/>
          </p:cNvSpPr>
          <p:nvPr>
            <p:ph type="dt" sz="half" idx="10"/>
          </p:nvPr>
        </p:nvSpPr>
        <p:spPr>
          <a:xfrm>
            <a:off x="1229867" y="5719568"/>
            <a:ext cx="1242000" cy="642035"/>
          </a:xfrm>
        </p:spPr>
        <p:txBody>
          <a:bodyPr vert="horz" lIns="0" tIns="0" rIns="0" bIns="0" rtlCol="0" anchor="t" anchorCtr="0">
            <a:noAutofit/>
          </a:bodyPr>
          <a:lstStyle>
            <a:lvl1pPr algn="l">
              <a:defRPr lang="fi-FI" sz="1600" smtClean="0">
                <a:solidFill>
                  <a:schemeClr val="bg1"/>
                </a:solidFill>
              </a:defRPr>
            </a:lvl1pPr>
          </a:lstStyle>
          <a:p>
            <a:pPr algn="l">
              <a:lnSpc>
                <a:spcPct val="110000"/>
              </a:lnSpc>
              <a:buClr>
                <a:schemeClr val="tx2"/>
              </a:buClr>
            </a:pPr>
            <a:r>
              <a:rPr lang="fi-FI"/>
              <a:t>12.2.2025  |  </a:t>
            </a:r>
          </a:p>
        </p:txBody>
      </p:sp>
      <p:sp>
        <p:nvSpPr>
          <p:cNvPr id="9" name="Alatunnisteen paikkamerkki 4">
            <a:extLst>
              <a:ext uri="{FF2B5EF4-FFF2-40B4-BE49-F238E27FC236}">
                <a16:creationId xmlns:a16="http://schemas.microsoft.com/office/drawing/2014/main" id="{580B187D-B133-4F32-8568-D26ED15FC1AF}"/>
              </a:ext>
            </a:extLst>
          </p:cNvPr>
          <p:cNvSpPr>
            <a:spLocks noGrp="1"/>
          </p:cNvSpPr>
          <p:nvPr>
            <p:ph type="ftr" sz="quarter" idx="11"/>
          </p:nvPr>
        </p:nvSpPr>
        <p:spPr>
          <a:xfrm>
            <a:off x="1229868" y="5462054"/>
            <a:ext cx="4114800" cy="241091"/>
          </a:xfrm>
        </p:spPr>
        <p:txBody>
          <a:bodyPr vert="horz" lIns="0" tIns="0" rIns="0" bIns="0" rtlCol="0" anchor="t" anchorCtr="0">
            <a:noAutofit/>
          </a:bodyPr>
          <a:lstStyle>
            <a:lvl1pPr algn="l">
              <a:defRPr lang="fi-FI" sz="1600" dirty="0" smtClean="0">
                <a:solidFill>
                  <a:schemeClr val="bg1"/>
                </a:solidFill>
              </a:defRPr>
            </a:lvl1pPr>
          </a:lstStyle>
          <a:p>
            <a:pPr algn="l">
              <a:lnSpc>
                <a:spcPct val="110000"/>
              </a:lnSpc>
              <a:buClr>
                <a:schemeClr val="tx2"/>
              </a:buClr>
            </a:pPr>
            <a:r>
              <a:rPr lang="fi-FI"/>
              <a:t>Heinonen Tiina</a:t>
            </a:r>
          </a:p>
        </p:txBody>
      </p:sp>
    </p:spTree>
    <p:extLst>
      <p:ext uri="{BB962C8B-B14F-4D97-AF65-F5344CB8AC3E}">
        <p14:creationId xmlns:p14="http://schemas.microsoft.com/office/powerpoint/2010/main" val="350094318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hdr="0"/>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tsikko ja sisältö" preserve="1" userDrawn="1">
  <p:cSld name="title_and_content">
    <p:spTree>
      <p:nvGrpSpPr>
        <p:cNvPr id="1" name=""/>
        <p:cNvGrpSpPr/>
        <p:nvPr/>
      </p:nvGrpSpPr>
      <p:grpSpPr>
        <a:xfrm>
          <a:off x="0" y="0"/>
          <a:ext cx="0" cy="0"/>
          <a:chOff x="0" y="0"/>
          <a:chExt cx="0" cy="0"/>
        </a:xfrm>
      </p:grpSpPr>
      <p:sp>
        <p:nvSpPr>
          <p:cNvPr id="4" name="Otsikko 3">
            <a:extLst>
              <a:ext uri="{FF2B5EF4-FFF2-40B4-BE49-F238E27FC236}">
                <a16:creationId xmlns:a16="http://schemas.microsoft.com/office/drawing/2014/main" id="{587E3A4C-54E7-4182-8680-0F8655812718}"/>
              </a:ext>
            </a:extLst>
          </p:cNvPr>
          <p:cNvSpPr>
            <a:spLocks noGrp="1"/>
          </p:cNvSpPr>
          <p:nvPr>
            <p:ph type="title" hasCustomPrompt="1"/>
          </p:nvPr>
        </p:nvSpPr>
        <p:spPr/>
        <p:txBody>
          <a:bodyPr/>
          <a:lstStyle/>
          <a:p>
            <a:r>
              <a:rPr lang="fi-FI"/>
              <a:t>Tekstisivu, yksipalstainen.</a:t>
            </a:r>
            <a:br>
              <a:rPr lang="fi-FI"/>
            </a:br>
            <a:r>
              <a:rPr lang="fi-FI"/>
              <a:t>Otsikon pituus korkeintaan kaksi riviä</a:t>
            </a:r>
          </a:p>
        </p:txBody>
      </p:sp>
      <p:sp>
        <p:nvSpPr>
          <p:cNvPr id="3" name="Sisällön paikkamerkki 2">
            <a:extLst>
              <a:ext uri="{FF2B5EF4-FFF2-40B4-BE49-F238E27FC236}">
                <a16:creationId xmlns:a16="http://schemas.microsoft.com/office/drawing/2014/main" id="{EA7A06A4-1BF6-41E8-89FB-D111961A8A52}"/>
              </a:ext>
            </a:extLst>
          </p:cNvPr>
          <p:cNvSpPr>
            <a:spLocks noGrp="1"/>
          </p:cNvSpPr>
          <p:nvPr>
            <p:ph idx="1" hasCustomPrompt="1"/>
          </p:nvPr>
        </p:nvSpPr>
        <p:spPr/>
        <p:txBody>
          <a:bodyPr/>
          <a:lstStyle>
            <a:lvl1pPr>
              <a:defRPr/>
            </a:lvl1pPr>
          </a:lstStyle>
          <a:p>
            <a:pPr marL="357188" marR="0" lvl="0" indent="-357188" algn="l" defTabSz="914400" rtl="0" eaLnBrk="1" fontAlgn="auto" latinLnBrk="0" hangingPunct="1">
              <a:lnSpc>
                <a:spcPct val="100000"/>
              </a:lnSpc>
              <a:spcBef>
                <a:spcPts val="1000"/>
              </a:spcBef>
              <a:spcAft>
                <a:spcPts val="0"/>
              </a:spcAft>
              <a:buClr>
                <a:schemeClr val="tx2"/>
              </a:buClr>
              <a:buSzTx/>
              <a:buFont typeface="Arial" panose="020B0604020202020204" pitchFamily="34" charset="0"/>
              <a:buChar char="•"/>
              <a:tabLst/>
              <a:defRPr/>
            </a:pPr>
            <a:r>
              <a:rPr lang="fi-FI"/>
              <a:t>Esityksen tekstisisältö tulee aina tiivistää mahdollisimman lyhyeksi.</a:t>
            </a:r>
            <a:br>
              <a:rPr lang="fi-FI"/>
            </a:br>
            <a:r>
              <a:rPr lang="fi-FI"/>
              <a:t>Esityksen tarkoitus on toimia esiintyjän ja kuulijan tukena.</a:t>
            </a:r>
            <a:br>
              <a:rPr lang="fi-FI"/>
            </a:br>
            <a:r>
              <a:rPr lang="fi-FI"/>
              <a:t>     Toinen tekstitaso, jos sivulle tulee enemmän tekstiä.</a:t>
            </a:r>
            <a:br>
              <a:rPr lang="fi-FI"/>
            </a:br>
            <a:r>
              <a:rPr lang="fi-FI"/>
              <a:t>           Kolmas tekstitaso, jos haluat esittää enemmän tekstiä.</a:t>
            </a:r>
            <a:br>
              <a:rPr lang="fi-FI"/>
            </a:br>
            <a:r>
              <a:rPr lang="fi-FI"/>
              <a:t>Muistathan, että kun tekstin koko pienenee, myös viesti pienenee.</a:t>
            </a:r>
            <a:br>
              <a:rPr lang="fi-FI"/>
            </a:br>
            <a:r>
              <a:rPr lang="fi-FI" noProof="0"/>
              <a:t>Esityksen tulee olla myös kaukaa luettavissa.</a:t>
            </a:r>
            <a:endParaRPr lang="fi-FI"/>
          </a:p>
          <a:p>
            <a:pPr marL="715963" marR="0" lvl="1" indent="-357188" algn="l" defTabSz="914400" rtl="0" eaLnBrk="1" fontAlgn="auto" latinLnBrk="0" hangingPunct="1">
              <a:lnSpc>
                <a:spcPct val="100000"/>
              </a:lnSpc>
              <a:spcBef>
                <a:spcPts val="1000"/>
              </a:spcBef>
              <a:spcAft>
                <a:spcPts val="0"/>
              </a:spcAft>
              <a:buClr>
                <a:schemeClr val="tx2"/>
              </a:buClr>
              <a:buSzTx/>
              <a:buFont typeface="Arial" panose="020B0604020202020204" pitchFamily="34" charset="0"/>
              <a:buChar char="•"/>
              <a:tabLst/>
              <a:defRPr/>
            </a:pPr>
            <a:r>
              <a:rPr lang="en-GB"/>
              <a:t>Second level</a:t>
            </a:r>
          </a:p>
          <a:p>
            <a:pPr lvl="2"/>
            <a:r>
              <a:rPr lang="en-GB"/>
              <a:t>Third level</a:t>
            </a:r>
          </a:p>
          <a:p>
            <a:pPr lvl="3"/>
            <a:r>
              <a:rPr lang="en-GB"/>
              <a:t>Fourth level</a:t>
            </a:r>
          </a:p>
          <a:p>
            <a:pPr lvl="4"/>
            <a:r>
              <a:rPr lang="en-GB"/>
              <a:t>Fifth level</a:t>
            </a:r>
            <a:endParaRPr lang="fi-FI"/>
          </a:p>
        </p:txBody>
      </p:sp>
      <p:sp>
        <p:nvSpPr>
          <p:cNvPr id="7" name="Dian numeron paikkamerkki 5">
            <a:extLst>
              <a:ext uri="{FF2B5EF4-FFF2-40B4-BE49-F238E27FC236}">
                <a16:creationId xmlns:a16="http://schemas.microsoft.com/office/drawing/2014/main" id="{59A7EFB5-C255-48FB-AC67-FD651DD26DFA}"/>
              </a:ext>
            </a:extLst>
          </p:cNvPr>
          <p:cNvSpPr>
            <a:spLocks noGrp="1"/>
          </p:cNvSpPr>
          <p:nvPr>
            <p:ph type="sldNum" sz="quarter" idx="4"/>
          </p:nvPr>
        </p:nvSpPr>
        <p:spPr>
          <a:xfrm>
            <a:off x="922350" y="6374625"/>
            <a:ext cx="482704" cy="204601"/>
          </a:xfrm>
          <a:prstGeom prst="rect">
            <a:avLst/>
          </a:prstGeom>
        </p:spPr>
        <p:txBody>
          <a:bodyPr vert="horz" lIns="0" tIns="0" rIns="0" bIns="0" rtlCol="0" anchor="ctr" anchorCtr="0">
            <a:noAutofit/>
          </a:bodyPr>
          <a:lstStyle>
            <a:lvl1pPr algn="l">
              <a:defRPr sz="900">
                <a:solidFill>
                  <a:schemeClr val="tx1"/>
                </a:solidFill>
              </a:defRPr>
            </a:lvl1pPr>
          </a:lstStyle>
          <a:p>
            <a:pPr algn="l"/>
            <a:fld id="{03D2D5F4-4871-4469-8343-ED7F6811B37D}" type="slidenum">
              <a:rPr lang="fi-FI" smtClean="0"/>
              <a:pPr algn="l"/>
              <a:t>‹#›</a:t>
            </a:fld>
            <a:endParaRPr lang="fi-FI"/>
          </a:p>
        </p:txBody>
      </p:sp>
      <p:sp>
        <p:nvSpPr>
          <p:cNvPr id="8" name="Päivämäärän paikkamerkki 3">
            <a:extLst>
              <a:ext uri="{FF2B5EF4-FFF2-40B4-BE49-F238E27FC236}">
                <a16:creationId xmlns:a16="http://schemas.microsoft.com/office/drawing/2014/main" id="{AFC3A855-B6C3-4D1E-B148-55910A257805}"/>
              </a:ext>
            </a:extLst>
          </p:cNvPr>
          <p:cNvSpPr>
            <a:spLocks noGrp="1"/>
          </p:cNvSpPr>
          <p:nvPr>
            <p:ph type="dt" sz="half" idx="2"/>
          </p:nvPr>
        </p:nvSpPr>
        <p:spPr>
          <a:xfrm>
            <a:off x="1449661" y="6374625"/>
            <a:ext cx="976847" cy="204601"/>
          </a:xfrm>
          <a:prstGeom prst="rect">
            <a:avLst/>
          </a:prstGeom>
        </p:spPr>
        <p:txBody>
          <a:bodyPr vert="horz" lIns="0" tIns="0" rIns="0" bIns="0" rtlCol="0" anchor="ctr" anchorCtr="0">
            <a:noAutofit/>
          </a:bodyPr>
          <a:lstStyle>
            <a:lvl1pPr algn="r">
              <a:defRPr sz="900">
                <a:solidFill>
                  <a:schemeClr val="tx1"/>
                </a:solidFill>
              </a:defRPr>
            </a:lvl1pPr>
          </a:lstStyle>
          <a:p>
            <a:pPr algn="r"/>
            <a:r>
              <a:rPr lang="fi-FI"/>
              <a:t>12.2.2025   |   </a:t>
            </a:r>
          </a:p>
        </p:txBody>
      </p:sp>
      <p:sp>
        <p:nvSpPr>
          <p:cNvPr id="9" name="Alatunnisteen paikkamerkki 4">
            <a:extLst>
              <a:ext uri="{FF2B5EF4-FFF2-40B4-BE49-F238E27FC236}">
                <a16:creationId xmlns:a16="http://schemas.microsoft.com/office/drawing/2014/main" id="{032AC8CB-3366-4A2A-8272-93E368384014}"/>
              </a:ext>
            </a:extLst>
          </p:cNvPr>
          <p:cNvSpPr>
            <a:spLocks noGrp="1"/>
          </p:cNvSpPr>
          <p:nvPr>
            <p:ph type="ftr" sz="quarter" idx="3"/>
          </p:nvPr>
        </p:nvSpPr>
        <p:spPr>
          <a:xfrm>
            <a:off x="2495271" y="6374625"/>
            <a:ext cx="4114800" cy="204601"/>
          </a:xfrm>
          <a:prstGeom prst="rect">
            <a:avLst/>
          </a:prstGeom>
        </p:spPr>
        <p:txBody>
          <a:bodyPr vert="horz" lIns="0" tIns="0" rIns="0" bIns="0" rtlCol="0" anchor="ctr" anchorCtr="0">
            <a:noAutofit/>
          </a:bodyPr>
          <a:lstStyle>
            <a:lvl1pPr algn="l">
              <a:defRPr sz="900">
                <a:solidFill>
                  <a:schemeClr val="tx1"/>
                </a:solidFill>
              </a:defRPr>
            </a:lvl1pPr>
          </a:lstStyle>
          <a:p>
            <a:pPr algn="l"/>
            <a:r>
              <a:rPr lang="fi-FI"/>
              <a:t>Heinonen Tiina</a:t>
            </a:r>
          </a:p>
        </p:txBody>
      </p:sp>
    </p:spTree>
    <p:extLst>
      <p:ext uri="{BB962C8B-B14F-4D97-AF65-F5344CB8AC3E}">
        <p14:creationId xmlns:p14="http://schemas.microsoft.com/office/powerpoint/2010/main" val="337162945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hdr="0"/>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Kaavio" preserve="1" userDrawn="1">
  <p:cSld name="graph">
    <p:spTree>
      <p:nvGrpSpPr>
        <p:cNvPr id="1" name=""/>
        <p:cNvGrpSpPr/>
        <p:nvPr/>
      </p:nvGrpSpPr>
      <p:grpSpPr>
        <a:xfrm>
          <a:off x="0" y="0"/>
          <a:ext cx="0" cy="0"/>
          <a:chOff x="0" y="0"/>
          <a:chExt cx="0" cy="0"/>
        </a:xfrm>
      </p:grpSpPr>
      <p:sp>
        <p:nvSpPr>
          <p:cNvPr id="4" name="Otsikko 3">
            <a:extLst>
              <a:ext uri="{FF2B5EF4-FFF2-40B4-BE49-F238E27FC236}">
                <a16:creationId xmlns:a16="http://schemas.microsoft.com/office/drawing/2014/main" id="{587E3A4C-54E7-4182-8680-0F8655812718}"/>
              </a:ext>
            </a:extLst>
          </p:cNvPr>
          <p:cNvSpPr>
            <a:spLocks noGrp="1"/>
          </p:cNvSpPr>
          <p:nvPr>
            <p:ph type="title" hasCustomPrompt="1"/>
          </p:nvPr>
        </p:nvSpPr>
        <p:spPr/>
        <p:txBody>
          <a:bodyPr/>
          <a:lstStyle/>
          <a:p>
            <a:r>
              <a:rPr lang="fi-FI" noProof="0"/>
              <a:t>Graafisivu</a:t>
            </a:r>
            <a:endParaRPr lang="fi-FI"/>
          </a:p>
        </p:txBody>
      </p:sp>
      <p:sp>
        <p:nvSpPr>
          <p:cNvPr id="7" name="Kaavion paikkamerkki 6">
            <a:extLst>
              <a:ext uri="{FF2B5EF4-FFF2-40B4-BE49-F238E27FC236}">
                <a16:creationId xmlns:a16="http://schemas.microsoft.com/office/drawing/2014/main" id="{0579DF22-3A20-4908-84E3-C2B55F28B856}"/>
              </a:ext>
            </a:extLst>
          </p:cNvPr>
          <p:cNvSpPr>
            <a:spLocks noGrp="1"/>
          </p:cNvSpPr>
          <p:nvPr>
            <p:ph type="chart" sz="quarter" idx="13" hasCustomPrompt="1"/>
          </p:nvPr>
        </p:nvSpPr>
        <p:spPr>
          <a:xfrm>
            <a:off x="922338" y="1857375"/>
            <a:ext cx="10636236" cy="4087813"/>
          </a:xfrm>
        </p:spPr>
        <p:txBody>
          <a:bodyPr/>
          <a:lstStyle>
            <a:lvl1pPr>
              <a:defRPr/>
            </a:lvl1pPr>
          </a:lstStyle>
          <a:p>
            <a:r>
              <a:rPr lang="fi-FI"/>
              <a:t>Käytä graafissa esityspohjan väripalettiin määriteltyjä värejä.</a:t>
            </a:r>
          </a:p>
        </p:txBody>
      </p:sp>
      <p:sp>
        <p:nvSpPr>
          <p:cNvPr id="8" name="Dian numeron paikkamerkki 5">
            <a:extLst>
              <a:ext uri="{FF2B5EF4-FFF2-40B4-BE49-F238E27FC236}">
                <a16:creationId xmlns:a16="http://schemas.microsoft.com/office/drawing/2014/main" id="{209C6B0D-979F-4D60-BDCD-B9E08FEB117F}"/>
              </a:ext>
            </a:extLst>
          </p:cNvPr>
          <p:cNvSpPr>
            <a:spLocks noGrp="1"/>
          </p:cNvSpPr>
          <p:nvPr>
            <p:ph type="sldNum" sz="quarter" idx="4"/>
          </p:nvPr>
        </p:nvSpPr>
        <p:spPr>
          <a:xfrm>
            <a:off x="922350" y="6374625"/>
            <a:ext cx="482704" cy="204601"/>
          </a:xfrm>
          <a:prstGeom prst="rect">
            <a:avLst/>
          </a:prstGeom>
        </p:spPr>
        <p:txBody>
          <a:bodyPr vert="horz" lIns="0" tIns="0" rIns="0" bIns="0" rtlCol="0" anchor="ctr" anchorCtr="0">
            <a:noAutofit/>
          </a:bodyPr>
          <a:lstStyle>
            <a:lvl1pPr algn="l">
              <a:defRPr sz="900">
                <a:solidFill>
                  <a:schemeClr val="tx1"/>
                </a:solidFill>
              </a:defRPr>
            </a:lvl1pPr>
          </a:lstStyle>
          <a:p>
            <a:pPr algn="l"/>
            <a:fld id="{03D2D5F4-4871-4469-8343-ED7F6811B37D}" type="slidenum">
              <a:rPr lang="fi-FI" smtClean="0"/>
              <a:pPr algn="l"/>
              <a:t>‹#›</a:t>
            </a:fld>
            <a:endParaRPr lang="fi-FI"/>
          </a:p>
        </p:txBody>
      </p:sp>
      <p:sp>
        <p:nvSpPr>
          <p:cNvPr id="9" name="Päivämäärän paikkamerkki 3">
            <a:extLst>
              <a:ext uri="{FF2B5EF4-FFF2-40B4-BE49-F238E27FC236}">
                <a16:creationId xmlns:a16="http://schemas.microsoft.com/office/drawing/2014/main" id="{AC29B563-2EC1-44DE-A678-D8C61D32BA36}"/>
              </a:ext>
            </a:extLst>
          </p:cNvPr>
          <p:cNvSpPr>
            <a:spLocks noGrp="1"/>
          </p:cNvSpPr>
          <p:nvPr>
            <p:ph type="dt" sz="half" idx="2"/>
          </p:nvPr>
        </p:nvSpPr>
        <p:spPr>
          <a:xfrm>
            <a:off x="1449661" y="6374625"/>
            <a:ext cx="976847" cy="204601"/>
          </a:xfrm>
          <a:prstGeom prst="rect">
            <a:avLst/>
          </a:prstGeom>
        </p:spPr>
        <p:txBody>
          <a:bodyPr vert="horz" lIns="0" tIns="0" rIns="0" bIns="0" rtlCol="0" anchor="ctr" anchorCtr="0">
            <a:noAutofit/>
          </a:bodyPr>
          <a:lstStyle>
            <a:lvl1pPr algn="r">
              <a:defRPr sz="900">
                <a:solidFill>
                  <a:schemeClr val="tx1"/>
                </a:solidFill>
              </a:defRPr>
            </a:lvl1pPr>
          </a:lstStyle>
          <a:p>
            <a:pPr algn="r"/>
            <a:r>
              <a:rPr lang="fi-FI"/>
              <a:t>12.2.2025   |   </a:t>
            </a:r>
          </a:p>
        </p:txBody>
      </p:sp>
      <p:sp>
        <p:nvSpPr>
          <p:cNvPr id="11" name="Alatunnisteen paikkamerkki 4">
            <a:extLst>
              <a:ext uri="{FF2B5EF4-FFF2-40B4-BE49-F238E27FC236}">
                <a16:creationId xmlns:a16="http://schemas.microsoft.com/office/drawing/2014/main" id="{26AFE581-53A8-4FFC-BC3A-F2173293E0D2}"/>
              </a:ext>
            </a:extLst>
          </p:cNvPr>
          <p:cNvSpPr>
            <a:spLocks noGrp="1"/>
          </p:cNvSpPr>
          <p:nvPr>
            <p:ph type="ftr" sz="quarter" idx="3"/>
          </p:nvPr>
        </p:nvSpPr>
        <p:spPr>
          <a:xfrm>
            <a:off x="2495271" y="6374625"/>
            <a:ext cx="4114800" cy="204601"/>
          </a:xfrm>
          <a:prstGeom prst="rect">
            <a:avLst/>
          </a:prstGeom>
        </p:spPr>
        <p:txBody>
          <a:bodyPr vert="horz" lIns="0" tIns="0" rIns="0" bIns="0" rtlCol="0" anchor="ctr" anchorCtr="0">
            <a:noAutofit/>
          </a:bodyPr>
          <a:lstStyle>
            <a:lvl1pPr algn="l">
              <a:defRPr sz="900">
                <a:solidFill>
                  <a:schemeClr val="tx1"/>
                </a:solidFill>
              </a:defRPr>
            </a:lvl1pPr>
          </a:lstStyle>
          <a:p>
            <a:pPr algn="l"/>
            <a:r>
              <a:rPr lang="fi-FI"/>
              <a:t>Heinonen Tiina</a:t>
            </a:r>
          </a:p>
        </p:txBody>
      </p:sp>
    </p:spTree>
    <p:extLst>
      <p:ext uri="{BB962C8B-B14F-4D97-AF65-F5344CB8AC3E}">
        <p14:creationId xmlns:p14="http://schemas.microsoft.com/office/powerpoint/2010/main" val="4065560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hdr="0"/>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Kaksi sisältökohdetta" preserve="1" userDrawn="1">
  <p:cSld name="title_and_two_contents">
    <p:spTree>
      <p:nvGrpSpPr>
        <p:cNvPr id="1" name=""/>
        <p:cNvGrpSpPr/>
        <p:nvPr/>
      </p:nvGrpSpPr>
      <p:grpSpPr>
        <a:xfrm>
          <a:off x="0" y="0"/>
          <a:ext cx="0" cy="0"/>
          <a:chOff x="0" y="0"/>
          <a:chExt cx="0" cy="0"/>
        </a:xfrm>
      </p:grpSpPr>
      <p:sp>
        <p:nvSpPr>
          <p:cNvPr id="6" name="Otsikko 5">
            <a:extLst>
              <a:ext uri="{FF2B5EF4-FFF2-40B4-BE49-F238E27FC236}">
                <a16:creationId xmlns:a16="http://schemas.microsoft.com/office/drawing/2014/main" id="{365B018F-777B-44D1-9664-1407CB8459A7}"/>
              </a:ext>
            </a:extLst>
          </p:cNvPr>
          <p:cNvSpPr>
            <a:spLocks noGrp="1"/>
          </p:cNvSpPr>
          <p:nvPr>
            <p:ph type="title" hasCustomPrompt="1"/>
          </p:nvPr>
        </p:nvSpPr>
        <p:spPr/>
        <p:txBody>
          <a:bodyPr/>
          <a:lstStyle/>
          <a:p>
            <a:r>
              <a:rPr lang="fi-FI"/>
              <a:t>Tekstisivu, kaksi palstaa. </a:t>
            </a:r>
            <a:br>
              <a:rPr lang="fi-FI"/>
            </a:br>
            <a:r>
              <a:rPr lang="fi-FI"/>
              <a:t>Otsikon pituus korkeintaan kaksi riviä</a:t>
            </a:r>
          </a:p>
        </p:txBody>
      </p:sp>
      <p:sp>
        <p:nvSpPr>
          <p:cNvPr id="3" name="Sisällön paikkamerkki 2">
            <a:extLst>
              <a:ext uri="{FF2B5EF4-FFF2-40B4-BE49-F238E27FC236}">
                <a16:creationId xmlns:a16="http://schemas.microsoft.com/office/drawing/2014/main" id="{EA7A06A4-1BF6-41E8-89FB-D111961A8A52}"/>
              </a:ext>
            </a:extLst>
          </p:cNvPr>
          <p:cNvSpPr>
            <a:spLocks noGrp="1"/>
          </p:cNvSpPr>
          <p:nvPr>
            <p:ph idx="1" hasCustomPrompt="1"/>
          </p:nvPr>
        </p:nvSpPr>
        <p:spPr>
          <a:xfrm>
            <a:off x="922350" y="1860330"/>
            <a:ext cx="5094402" cy="4085499"/>
          </a:xfrm>
        </p:spPr>
        <p:txBody>
          <a:bodyPr/>
          <a:lstStyle>
            <a:lvl1pPr>
              <a:defRPr sz="2200"/>
            </a:lvl1pPr>
          </a:lstStyle>
          <a:p>
            <a:pPr lvl="0"/>
            <a:r>
              <a:rPr lang="fi-FI"/>
              <a:t>Esityksen teksti tulee aina tiivistää mahdollisimman lyhyeksi ja selkeäksi.</a:t>
            </a:r>
            <a:br>
              <a:rPr lang="fi-FI"/>
            </a:br>
            <a:r>
              <a:rPr lang="fi-FI"/>
              <a:t>Esityksen tarkoitus on toimia esiintyjän ja kuulijan tukena.</a:t>
            </a:r>
            <a:br>
              <a:rPr lang="fi-FI"/>
            </a:br>
            <a:r>
              <a:rPr lang="fi-FI"/>
              <a:t>Muistathan, että kun tekstin koko pienenee, myös viesti pienenee. Esityksen tulee olla myös kaukaa luettavissa</a:t>
            </a:r>
            <a:endParaRPr lang="en-GB"/>
          </a:p>
          <a:p>
            <a:pPr lvl="1"/>
            <a:r>
              <a:rPr lang="en-GB"/>
              <a:t>Second level</a:t>
            </a:r>
          </a:p>
          <a:p>
            <a:pPr lvl="2"/>
            <a:r>
              <a:rPr lang="en-GB"/>
              <a:t>Third level</a:t>
            </a:r>
          </a:p>
          <a:p>
            <a:pPr lvl="3"/>
            <a:r>
              <a:rPr lang="en-GB"/>
              <a:t>Fourth level</a:t>
            </a:r>
          </a:p>
          <a:p>
            <a:pPr lvl="4"/>
            <a:r>
              <a:rPr lang="en-GB"/>
              <a:t>Fifth level</a:t>
            </a:r>
            <a:endParaRPr lang="fi-FI"/>
          </a:p>
          <a:p>
            <a:pPr lvl="0"/>
            <a:endParaRPr lang="fi-FI"/>
          </a:p>
        </p:txBody>
      </p:sp>
      <p:sp>
        <p:nvSpPr>
          <p:cNvPr id="10" name="Sisällön paikkamerkki 2">
            <a:extLst>
              <a:ext uri="{FF2B5EF4-FFF2-40B4-BE49-F238E27FC236}">
                <a16:creationId xmlns:a16="http://schemas.microsoft.com/office/drawing/2014/main" id="{28EEFB21-D5D7-40FA-809A-551ABC7D90AB}"/>
              </a:ext>
            </a:extLst>
          </p:cNvPr>
          <p:cNvSpPr>
            <a:spLocks noGrp="1"/>
          </p:cNvSpPr>
          <p:nvPr>
            <p:ph idx="13" hasCustomPrompt="1"/>
          </p:nvPr>
        </p:nvSpPr>
        <p:spPr>
          <a:xfrm>
            <a:off x="6264608" y="1860330"/>
            <a:ext cx="5094402" cy="4085499"/>
          </a:xfrm>
        </p:spPr>
        <p:txBody>
          <a:bodyPr/>
          <a:lstStyle>
            <a:lvl1pPr>
              <a:defRPr sz="2200"/>
            </a:lvl1pPr>
          </a:lstStyle>
          <a:p>
            <a:pPr lvl="0"/>
            <a:r>
              <a:rPr lang="fi-FI"/>
              <a:t>Esityksen teksti tulee aina tiivistää mahdollisimman lyhyeksi ja selkeäksi.</a:t>
            </a:r>
            <a:br>
              <a:rPr lang="fi-FI"/>
            </a:br>
            <a:r>
              <a:rPr lang="fi-FI"/>
              <a:t>Esityksen tarkoitus on toimia esiintyjän ja kuulijan tukena.</a:t>
            </a:r>
            <a:br>
              <a:rPr lang="fi-FI"/>
            </a:br>
            <a:r>
              <a:rPr lang="fi-FI"/>
              <a:t>Muistathan, että kun tekstin koko pienenee, myös viesti pienenee. Esityksen tulee olla myös kaukaa luettavissa</a:t>
            </a:r>
            <a:endParaRPr lang="en-GB"/>
          </a:p>
          <a:p>
            <a:pPr lvl="1"/>
            <a:r>
              <a:rPr lang="en-GB"/>
              <a:t>Second level</a:t>
            </a:r>
          </a:p>
          <a:p>
            <a:pPr lvl="2"/>
            <a:r>
              <a:rPr lang="en-GB"/>
              <a:t>Third level</a:t>
            </a:r>
          </a:p>
          <a:p>
            <a:pPr lvl="3"/>
            <a:r>
              <a:rPr lang="en-GB"/>
              <a:t>Fourth level</a:t>
            </a:r>
          </a:p>
          <a:p>
            <a:pPr lvl="4"/>
            <a:r>
              <a:rPr lang="en-GB"/>
              <a:t>Fifth level</a:t>
            </a:r>
            <a:endParaRPr lang="fi-FI"/>
          </a:p>
        </p:txBody>
      </p:sp>
      <p:sp>
        <p:nvSpPr>
          <p:cNvPr id="8" name="Dian numeron paikkamerkki 5">
            <a:extLst>
              <a:ext uri="{FF2B5EF4-FFF2-40B4-BE49-F238E27FC236}">
                <a16:creationId xmlns:a16="http://schemas.microsoft.com/office/drawing/2014/main" id="{D47A3072-D8CC-4075-92AE-6CB4C819BCA5}"/>
              </a:ext>
            </a:extLst>
          </p:cNvPr>
          <p:cNvSpPr>
            <a:spLocks noGrp="1"/>
          </p:cNvSpPr>
          <p:nvPr>
            <p:ph type="sldNum" sz="quarter" idx="4"/>
          </p:nvPr>
        </p:nvSpPr>
        <p:spPr>
          <a:xfrm>
            <a:off x="922350" y="6374625"/>
            <a:ext cx="482704" cy="204601"/>
          </a:xfrm>
          <a:prstGeom prst="rect">
            <a:avLst/>
          </a:prstGeom>
        </p:spPr>
        <p:txBody>
          <a:bodyPr vert="horz" lIns="0" tIns="0" rIns="0" bIns="0" rtlCol="0" anchor="ctr" anchorCtr="0">
            <a:noAutofit/>
          </a:bodyPr>
          <a:lstStyle>
            <a:lvl1pPr algn="l">
              <a:defRPr sz="900">
                <a:solidFill>
                  <a:schemeClr val="tx1"/>
                </a:solidFill>
              </a:defRPr>
            </a:lvl1pPr>
          </a:lstStyle>
          <a:p>
            <a:pPr algn="l"/>
            <a:fld id="{03D2D5F4-4871-4469-8343-ED7F6811B37D}" type="slidenum">
              <a:rPr lang="fi-FI" smtClean="0"/>
              <a:pPr algn="l"/>
              <a:t>‹#›</a:t>
            </a:fld>
            <a:endParaRPr lang="fi-FI"/>
          </a:p>
        </p:txBody>
      </p:sp>
      <p:sp>
        <p:nvSpPr>
          <p:cNvPr id="9" name="Päivämäärän paikkamerkki 3">
            <a:extLst>
              <a:ext uri="{FF2B5EF4-FFF2-40B4-BE49-F238E27FC236}">
                <a16:creationId xmlns:a16="http://schemas.microsoft.com/office/drawing/2014/main" id="{980BC45E-8E9E-4CF2-9961-01D999365279}"/>
              </a:ext>
            </a:extLst>
          </p:cNvPr>
          <p:cNvSpPr>
            <a:spLocks noGrp="1"/>
          </p:cNvSpPr>
          <p:nvPr>
            <p:ph type="dt" sz="half" idx="2"/>
          </p:nvPr>
        </p:nvSpPr>
        <p:spPr>
          <a:xfrm>
            <a:off x="1449661" y="6374625"/>
            <a:ext cx="976847" cy="204601"/>
          </a:xfrm>
          <a:prstGeom prst="rect">
            <a:avLst/>
          </a:prstGeom>
        </p:spPr>
        <p:txBody>
          <a:bodyPr vert="horz" lIns="0" tIns="0" rIns="0" bIns="0" rtlCol="0" anchor="ctr" anchorCtr="0">
            <a:noAutofit/>
          </a:bodyPr>
          <a:lstStyle>
            <a:lvl1pPr algn="r">
              <a:defRPr sz="900">
                <a:solidFill>
                  <a:schemeClr val="tx1"/>
                </a:solidFill>
              </a:defRPr>
            </a:lvl1pPr>
          </a:lstStyle>
          <a:p>
            <a:pPr algn="r"/>
            <a:r>
              <a:rPr lang="fi-FI"/>
              <a:t>12.2.2025   |   </a:t>
            </a:r>
          </a:p>
        </p:txBody>
      </p:sp>
      <p:sp>
        <p:nvSpPr>
          <p:cNvPr id="14" name="Alatunnisteen paikkamerkki 4">
            <a:extLst>
              <a:ext uri="{FF2B5EF4-FFF2-40B4-BE49-F238E27FC236}">
                <a16:creationId xmlns:a16="http://schemas.microsoft.com/office/drawing/2014/main" id="{B063AE42-CA71-44E3-9D58-B8058F37EC93}"/>
              </a:ext>
            </a:extLst>
          </p:cNvPr>
          <p:cNvSpPr>
            <a:spLocks noGrp="1"/>
          </p:cNvSpPr>
          <p:nvPr>
            <p:ph type="ftr" sz="quarter" idx="3"/>
          </p:nvPr>
        </p:nvSpPr>
        <p:spPr>
          <a:xfrm>
            <a:off x="2495271" y="6374625"/>
            <a:ext cx="4114800" cy="204601"/>
          </a:xfrm>
          <a:prstGeom prst="rect">
            <a:avLst/>
          </a:prstGeom>
        </p:spPr>
        <p:txBody>
          <a:bodyPr vert="horz" lIns="0" tIns="0" rIns="0" bIns="0" rtlCol="0" anchor="ctr" anchorCtr="0">
            <a:noAutofit/>
          </a:bodyPr>
          <a:lstStyle>
            <a:lvl1pPr algn="l">
              <a:defRPr sz="900">
                <a:solidFill>
                  <a:schemeClr val="tx1"/>
                </a:solidFill>
              </a:defRPr>
            </a:lvl1pPr>
          </a:lstStyle>
          <a:p>
            <a:pPr algn="l"/>
            <a:r>
              <a:rPr lang="fi-FI"/>
              <a:t>Heinonen Tiina</a:t>
            </a:r>
          </a:p>
        </p:txBody>
      </p:sp>
    </p:spTree>
    <p:extLst>
      <p:ext uri="{BB962C8B-B14F-4D97-AF65-F5344CB8AC3E}">
        <p14:creationId xmlns:p14="http://schemas.microsoft.com/office/powerpoint/2010/main" val="84297352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hdr="0"/>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Otsikko ja kaavio" preserve="1" userDrawn="1">
  <p:cSld name="title_content_graph">
    <p:spTree>
      <p:nvGrpSpPr>
        <p:cNvPr id="1" name=""/>
        <p:cNvGrpSpPr/>
        <p:nvPr/>
      </p:nvGrpSpPr>
      <p:grpSpPr>
        <a:xfrm>
          <a:off x="0" y="0"/>
          <a:ext cx="0" cy="0"/>
          <a:chOff x="0" y="0"/>
          <a:chExt cx="0" cy="0"/>
        </a:xfrm>
      </p:grpSpPr>
      <p:sp>
        <p:nvSpPr>
          <p:cNvPr id="6" name="Otsikko 5">
            <a:extLst>
              <a:ext uri="{FF2B5EF4-FFF2-40B4-BE49-F238E27FC236}">
                <a16:creationId xmlns:a16="http://schemas.microsoft.com/office/drawing/2014/main" id="{365B018F-777B-44D1-9664-1407CB8459A7}"/>
              </a:ext>
            </a:extLst>
          </p:cNvPr>
          <p:cNvSpPr>
            <a:spLocks noGrp="1"/>
          </p:cNvSpPr>
          <p:nvPr>
            <p:ph type="title" hasCustomPrompt="1"/>
          </p:nvPr>
        </p:nvSpPr>
        <p:spPr/>
        <p:txBody>
          <a:bodyPr/>
          <a:lstStyle>
            <a:lvl1pPr>
              <a:defRPr/>
            </a:lvl1pPr>
          </a:lstStyle>
          <a:p>
            <a:r>
              <a:rPr lang="fi-FI" noProof="0"/>
              <a:t>Graafisivu</a:t>
            </a:r>
            <a:br>
              <a:rPr lang="fi-FI" noProof="0"/>
            </a:br>
            <a:r>
              <a:rPr lang="fi-FI"/>
              <a:t>Otsikon pituus korkeintaan kaksi riviä</a:t>
            </a:r>
          </a:p>
        </p:txBody>
      </p:sp>
      <p:sp>
        <p:nvSpPr>
          <p:cNvPr id="3" name="Sisällön paikkamerkki 2">
            <a:extLst>
              <a:ext uri="{FF2B5EF4-FFF2-40B4-BE49-F238E27FC236}">
                <a16:creationId xmlns:a16="http://schemas.microsoft.com/office/drawing/2014/main" id="{EA7A06A4-1BF6-41E8-89FB-D111961A8A52}"/>
              </a:ext>
            </a:extLst>
          </p:cNvPr>
          <p:cNvSpPr>
            <a:spLocks noGrp="1"/>
          </p:cNvSpPr>
          <p:nvPr>
            <p:ph idx="1" hasCustomPrompt="1"/>
          </p:nvPr>
        </p:nvSpPr>
        <p:spPr>
          <a:xfrm>
            <a:off x="922350" y="1860330"/>
            <a:ext cx="3827881" cy="4085499"/>
          </a:xfrm>
        </p:spPr>
        <p:txBody>
          <a:bodyPr/>
          <a:lstStyle>
            <a:lvl1pPr>
              <a:defRPr sz="2200"/>
            </a:lvl1pPr>
          </a:lstStyle>
          <a:p>
            <a:pPr lvl="0"/>
            <a:r>
              <a:rPr lang="en-GB" err="1"/>
              <a:t>Värejä</a:t>
            </a:r>
            <a:r>
              <a:rPr lang="en-GB"/>
              <a:t> </a:t>
            </a:r>
            <a:r>
              <a:rPr lang="en-GB" err="1"/>
              <a:t>käytetään</a:t>
            </a:r>
            <a:r>
              <a:rPr lang="en-GB"/>
              <a:t> </a:t>
            </a:r>
            <a:r>
              <a:rPr lang="en-GB" err="1"/>
              <a:t>malliesimerkin</a:t>
            </a:r>
            <a:r>
              <a:rPr lang="en-GB"/>
              <a:t> </a:t>
            </a:r>
            <a:r>
              <a:rPr lang="en-GB" err="1"/>
              <a:t>järjestyksessä</a:t>
            </a:r>
            <a:endParaRPr lang="en-GB"/>
          </a:p>
          <a:p>
            <a:pPr lvl="1"/>
            <a:r>
              <a:rPr lang="en-GB"/>
              <a:t>Second level</a:t>
            </a:r>
          </a:p>
          <a:p>
            <a:pPr lvl="2"/>
            <a:r>
              <a:rPr lang="en-GB"/>
              <a:t>Third level</a:t>
            </a:r>
          </a:p>
          <a:p>
            <a:pPr lvl="3"/>
            <a:r>
              <a:rPr lang="en-GB"/>
              <a:t>Fourth level</a:t>
            </a:r>
          </a:p>
          <a:p>
            <a:pPr lvl="4"/>
            <a:r>
              <a:rPr lang="en-GB"/>
              <a:t>Fifth level</a:t>
            </a:r>
            <a:endParaRPr lang="fi-FI"/>
          </a:p>
        </p:txBody>
      </p:sp>
      <p:sp>
        <p:nvSpPr>
          <p:cNvPr id="4" name="Kaavion paikkamerkki 3">
            <a:extLst>
              <a:ext uri="{FF2B5EF4-FFF2-40B4-BE49-F238E27FC236}">
                <a16:creationId xmlns:a16="http://schemas.microsoft.com/office/drawing/2014/main" id="{E32C4822-3ED1-4503-A322-1C32778E2B1A}"/>
              </a:ext>
            </a:extLst>
          </p:cNvPr>
          <p:cNvSpPr>
            <a:spLocks noGrp="1"/>
          </p:cNvSpPr>
          <p:nvPr>
            <p:ph type="chart" sz="quarter" idx="17"/>
          </p:nvPr>
        </p:nvSpPr>
        <p:spPr>
          <a:xfrm>
            <a:off x="4866468" y="1860550"/>
            <a:ext cx="6692117" cy="4084638"/>
          </a:xfrm>
        </p:spPr>
        <p:txBody>
          <a:bodyPr/>
          <a:lstStyle/>
          <a:p>
            <a:r>
              <a:rPr lang="fi-FI"/>
              <a:t>Lisää kaavio napsauttamalla kuvaketta</a:t>
            </a:r>
          </a:p>
        </p:txBody>
      </p:sp>
      <p:sp>
        <p:nvSpPr>
          <p:cNvPr id="8" name="Dian numeron paikkamerkki 5">
            <a:extLst>
              <a:ext uri="{FF2B5EF4-FFF2-40B4-BE49-F238E27FC236}">
                <a16:creationId xmlns:a16="http://schemas.microsoft.com/office/drawing/2014/main" id="{B133760A-D9BD-4C93-958B-C47029D5F0A2}"/>
              </a:ext>
            </a:extLst>
          </p:cNvPr>
          <p:cNvSpPr>
            <a:spLocks noGrp="1"/>
          </p:cNvSpPr>
          <p:nvPr>
            <p:ph type="sldNum" sz="quarter" idx="4"/>
          </p:nvPr>
        </p:nvSpPr>
        <p:spPr>
          <a:xfrm>
            <a:off x="922350" y="6374625"/>
            <a:ext cx="482704" cy="204601"/>
          </a:xfrm>
          <a:prstGeom prst="rect">
            <a:avLst/>
          </a:prstGeom>
        </p:spPr>
        <p:txBody>
          <a:bodyPr vert="horz" lIns="0" tIns="0" rIns="0" bIns="0" rtlCol="0" anchor="ctr" anchorCtr="0">
            <a:noAutofit/>
          </a:bodyPr>
          <a:lstStyle>
            <a:lvl1pPr algn="l">
              <a:defRPr sz="900">
                <a:solidFill>
                  <a:schemeClr val="tx1"/>
                </a:solidFill>
              </a:defRPr>
            </a:lvl1pPr>
          </a:lstStyle>
          <a:p>
            <a:pPr algn="l"/>
            <a:fld id="{03D2D5F4-4871-4469-8343-ED7F6811B37D}" type="slidenum">
              <a:rPr lang="fi-FI" smtClean="0"/>
              <a:pPr algn="l"/>
              <a:t>‹#›</a:t>
            </a:fld>
            <a:endParaRPr lang="fi-FI"/>
          </a:p>
        </p:txBody>
      </p:sp>
      <p:sp>
        <p:nvSpPr>
          <p:cNvPr id="9" name="Päivämäärän paikkamerkki 3">
            <a:extLst>
              <a:ext uri="{FF2B5EF4-FFF2-40B4-BE49-F238E27FC236}">
                <a16:creationId xmlns:a16="http://schemas.microsoft.com/office/drawing/2014/main" id="{232B50DE-A870-4680-8BF1-626B59A71F9A}"/>
              </a:ext>
            </a:extLst>
          </p:cNvPr>
          <p:cNvSpPr>
            <a:spLocks noGrp="1"/>
          </p:cNvSpPr>
          <p:nvPr>
            <p:ph type="dt" sz="half" idx="2"/>
          </p:nvPr>
        </p:nvSpPr>
        <p:spPr>
          <a:xfrm>
            <a:off x="1449661" y="6374625"/>
            <a:ext cx="976847" cy="204601"/>
          </a:xfrm>
          <a:prstGeom prst="rect">
            <a:avLst/>
          </a:prstGeom>
        </p:spPr>
        <p:txBody>
          <a:bodyPr vert="horz" lIns="0" tIns="0" rIns="0" bIns="0" rtlCol="0" anchor="ctr" anchorCtr="0">
            <a:noAutofit/>
          </a:bodyPr>
          <a:lstStyle>
            <a:lvl1pPr algn="r">
              <a:defRPr sz="900">
                <a:solidFill>
                  <a:schemeClr val="tx1"/>
                </a:solidFill>
              </a:defRPr>
            </a:lvl1pPr>
          </a:lstStyle>
          <a:p>
            <a:pPr algn="r"/>
            <a:r>
              <a:rPr lang="fi-FI"/>
              <a:t>12.2.2025   |   </a:t>
            </a:r>
          </a:p>
        </p:txBody>
      </p:sp>
      <p:sp>
        <p:nvSpPr>
          <p:cNvPr id="10" name="Alatunnisteen paikkamerkki 4">
            <a:extLst>
              <a:ext uri="{FF2B5EF4-FFF2-40B4-BE49-F238E27FC236}">
                <a16:creationId xmlns:a16="http://schemas.microsoft.com/office/drawing/2014/main" id="{660E423A-B2D8-4B91-B7C0-AB18B43AB211}"/>
              </a:ext>
            </a:extLst>
          </p:cNvPr>
          <p:cNvSpPr>
            <a:spLocks noGrp="1"/>
          </p:cNvSpPr>
          <p:nvPr>
            <p:ph type="ftr" sz="quarter" idx="3"/>
          </p:nvPr>
        </p:nvSpPr>
        <p:spPr>
          <a:xfrm>
            <a:off x="2495271" y="6374625"/>
            <a:ext cx="4114800" cy="204601"/>
          </a:xfrm>
          <a:prstGeom prst="rect">
            <a:avLst/>
          </a:prstGeom>
        </p:spPr>
        <p:txBody>
          <a:bodyPr vert="horz" lIns="0" tIns="0" rIns="0" bIns="0" rtlCol="0" anchor="ctr" anchorCtr="0">
            <a:noAutofit/>
          </a:bodyPr>
          <a:lstStyle>
            <a:lvl1pPr algn="l">
              <a:defRPr sz="900">
                <a:solidFill>
                  <a:schemeClr val="tx1"/>
                </a:solidFill>
              </a:defRPr>
            </a:lvl1pPr>
          </a:lstStyle>
          <a:p>
            <a:pPr algn="l"/>
            <a:r>
              <a:rPr lang="fi-FI"/>
              <a:t>Heinonen Tiina</a:t>
            </a:r>
          </a:p>
        </p:txBody>
      </p:sp>
    </p:spTree>
    <p:extLst>
      <p:ext uri="{BB962C8B-B14F-4D97-AF65-F5344CB8AC3E}">
        <p14:creationId xmlns:p14="http://schemas.microsoft.com/office/powerpoint/2010/main" val="350466213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hdr="0"/>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3.xml"/><Relationship Id="rId1" Type="http://schemas.openxmlformats.org/officeDocument/2006/relationships/slideLayout" Target="../slideLayouts/slideLayout32.xml"/><Relationship Id="rId4"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3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 name="Kuva 9" descr="Elinkeino-, liikenne- ja ympäristökeskus logo">
            <a:extLst>
              <a:ext uri="{FF2B5EF4-FFF2-40B4-BE49-F238E27FC236}">
                <a16:creationId xmlns:a16="http://schemas.microsoft.com/office/drawing/2014/main" id="{D9176E3B-6C79-4FAA-BB36-05A4122C9DCF}"/>
              </a:ext>
            </a:extLst>
          </p:cNvPr>
          <p:cNvPicPr>
            <a:picLocks noChangeAspect="1"/>
          </p:cNvPicPr>
          <p:nvPr userDrawn="1"/>
        </p:nvPicPr>
        <p:blipFill>
          <a:blip r:embed="rId33">
            <a:extLst>
              <a:ext uri="{28A0092B-C50C-407E-A947-70E740481C1C}">
                <a14:useLocalDpi xmlns:a14="http://schemas.microsoft.com/office/drawing/2010/main" val="0"/>
              </a:ext>
            </a:extLst>
          </a:blip>
          <a:stretch>
            <a:fillRect/>
          </a:stretch>
        </p:blipFill>
        <p:spPr>
          <a:xfrm>
            <a:off x="10071100" y="6186237"/>
            <a:ext cx="1487486" cy="382139"/>
          </a:xfrm>
          <a:prstGeom prst="rect">
            <a:avLst/>
          </a:prstGeom>
        </p:spPr>
      </p:pic>
      <p:sp>
        <p:nvSpPr>
          <p:cNvPr id="2" name="Otsikon paikkamerkki 1">
            <a:extLst>
              <a:ext uri="{FF2B5EF4-FFF2-40B4-BE49-F238E27FC236}">
                <a16:creationId xmlns:a16="http://schemas.microsoft.com/office/drawing/2014/main" id="{E243A338-5EC7-4196-A0E8-05B1FE38639B}"/>
              </a:ext>
            </a:extLst>
          </p:cNvPr>
          <p:cNvSpPr>
            <a:spLocks noGrp="1"/>
          </p:cNvSpPr>
          <p:nvPr>
            <p:ph type="title"/>
          </p:nvPr>
        </p:nvSpPr>
        <p:spPr>
          <a:xfrm>
            <a:off x="922350" y="470390"/>
            <a:ext cx="10636236" cy="1119501"/>
          </a:xfrm>
          <a:prstGeom prst="rect">
            <a:avLst/>
          </a:prstGeom>
        </p:spPr>
        <p:txBody>
          <a:bodyPr vert="horz" lIns="0" tIns="0" rIns="0" bIns="0" rtlCol="0" anchor="ctr" anchorCtr="0">
            <a:noAutofit/>
          </a:bodyPr>
          <a:lstStyle/>
          <a:p>
            <a:r>
              <a:rPr lang="fi-FI"/>
              <a:t>Muokkaa </a:t>
            </a:r>
            <a:r>
              <a:rPr lang="fi-FI" err="1"/>
              <a:t>ots</a:t>
            </a:r>
            <a:r>
              <a:rPr lang="fi-FI"/>
              <a:t>. </a:t>
            </a:r>
            <a:r>
              <a:rPr lang="fi-FI" err="1"/>
              <a:t>perustyyl</a:t>
            </a:r>
            <a:r>
              <a:rPr lang="fi-FI"/>
              <a:t>. </a:t>
            </a:r>
            <a:r>
              <a:rPr lang="fi-FI" err="1"/>
              <a:t>napsautt</a:t>
            </a:r>
            <a:r>
              <a:rPr lang="fi-FI"/>
              <a:t>.</a:t>
            </a:r>
          </a:p>
        </p:txBody>
      </p:sp>
      <p:sp>
        <p:nvSpPr>
          <p:cNvPr id="3" name="Tekstin paikkamerkki 2">
            <a:extLst>
              <a:ext uri="{FF2B5EF4-FFF2-40B4-BE49-F238E27FC236}">
                <a16:creationId xmlns:a16="http://schemas.microsoft.com/office/drawing/2014/main" id="{861561A0-4845-4E30-A051-2FD9AFC9AE2A}"/>
              </a:ext>
            </a:extLst>
          </p:cNvPr>
          <p:cNvSpPr>
            <a:spLocks noGrp="1"/>
          </p:cNvSpPr>
          <p:nvPr>
            <p:ph type="body" idx="1"/>
          </p:nvPr>
        </p:nvSpPr>
        <p:spPr>
          <a:xfrm>
            <a:off x="922350" y="1856630"/>
            <a:ext cx="10636236" cy="4089200"/>
          </a:xfrm>
          <a:prstGeom prst="rect">
            <a:avLst/>
          </a:prstGeom>
        </p:spPr>
        <p:txBody>
          <a:bodyPr vert="horz" lIns="0" tIns="0" rIns="0" bIns="0" rtlCol="0" anchor="t" anchorCtr="0">
            <a:no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Dian numeron paikkamerkki 5">
            <a:extLst>
              <a:ext uri="{FF2B5EF4-FFF2-40B4-BE49-F238E27FC236}">
                <a16:creationId xmlns:a16="http://schemas.microsoft.com/office/drawing/2014/main" id="{7B7EE758-1955-4ECF-A6DD-011EFA3D630C}"/>
              </a:ext>
            </a:extLst>
          </p:cNvPr>
          <p:cNvSpPr>
            <a:spLocks noGrp="1"/>
          </p:cNvSpPr>
          <p:nvPr>
            <p:ph type="sldNum" sz="quarter" idx="4"/>
          </p:nvPr>
        </p:nvSpPr>
        <p:spPr>
          <a:xfrm>
            <a:off x="922350" y="6374625"/>
            <a:ext cx="482704" cy="204601"/>
          </a:xfrm>
          <a:prstGeom prst="rect">
            <a:avLst/>
          </a:prstGeom>
        </p:spPr>
        <p:txBody>
          <a:bodyPr vert="horz" lIns="0" tIns="0" rIns="0" bIns="0" rtlCol="0" anchor="ctr" anchorCtr="0">
            <a:noAutofit/>
          </a:bodyPr>
          <a:lstStyle>
            <a:lvl1pPr algn="l">
              <a:defRPr sz="900">
                <a:solidFill>
                  <a:schemeClr val="tx1"/>
                </a:solidFill>
              </a:defRPr>
            </a:lvl1pPr>
          </a:lstStyle>
          <a:p>
            <a:pPr algn="l"/>
            <a:fld id="{03D2D5F4-4871-4469-8343-ED7F6811B37D}" type="slidenum">
              <a:rPr lang="fi-FI" smtClean="0"/>
              <a:pPr algn="l"/>
              <a:t>‹#›</a:t>
            </a:fld>
            <a:endParaRPr lang="fi-FI"/>
          </a:p>
        </p:txBody>
      </p:sp>
      <p:sp>
        <p:nvSpPr>
          <p:cNvPr id="4" name="Päivämäärän paikkamerkki 3">
            <a:extLst>
              <a:ext uri="{FF2B5EF4-FFF2-40B4-BE49-F238E27FC236}">
                <a16:creationId xmlns:a16="http://schemas.microsoft.com/office/drawing/2014/main" id="{DB01483E-483F-47D3-AD16-1A9A682B89F5}"/>
              </a:ext>
            </a:extLst>
          </p:cNvPr>
          <p:cNvSpPr>
            <a:spLocks noGrp="1"/>
          </p:cNvSpPr>
          <p:nvPr>
            <p:ph type="dt" sz="half" idx="2"/>
          </p:nvPr>
        </p:nvSpPr>
        <p:spPr>
          <a:xfrm>
            <a:off x="1449661" y="6374625"/>
            <a:ext cx="976847" cy="204601"/>
          </a:xfrm>
          <a:prstGeom prst="rect">
            <a:avLst/>
          </a:prstGeom>
        </p:spPr>
        <p:txBody>
          <a:bodyPr vert="horz" lIns="0" tIns="0" rIns="0" bIns="0" rtlCol="0" anchor="ctr" anchorCtr="0">
            <a:noAutofit/>
          </a:bodyPr>
          <a:lstStyle>
            <a:lvl1pPr algn="r">
              <a:defRPr sz="900">
                <a:solidFill>
                  <a:schemeClr val="tx1"/>
                </a:solidFill>
              </a:defRPr>
            </a:lvl1pPr>
          </a:lstStyle>
          <a:p>
            <a:pPr algn="r"/>
            <a:r>
              <a:rPr lang="fi-FI"/>
              <a:t>12.2.2025  |  </a:t>
            </a:r>
          </a:p>
        </p:txBody>
      </p:sp>
      <p:sp>
        <p:nvSpPr>
          <p:cNvPr id="5" name="Alatunnisteen paikkamerkki 4">
            <a:extLst>
              <a:ext uri="{FF2B5EF4-FFF2-40B4-BE49-F238E27FC236}">
                <a16:creationId xmlns:a16="http://schemas.microsoft.com/office/drawing/2014/main" id="{CFDCAB2B-23AF-4B8F-8F67-2952F4848072}"/>
              </a:ext>
            </a:extLst>
          </p:cNvPr>
          <p:cNvSpPr>
            <a:spLocks noGrp="1"/>
          </p:cNvSpPr>
          <p:nvPr>
            <p:ph type="ftr" sz="quarter" idx="3"/>
          </p:nvPr>
        </p:nvSpPr>
        <p:spPr>
          <a:xfrm>
            <a:off x="2495272" y="6374625"/>
            <a:ext cx="3600728" cy="204601"/>
          </a:xfrm>
          <a:prstGeom prst="rect">
            <a:avLst/>
          </a:prstGeom>
        </p:spPr>
        <p:txBody>
          <a:bodyPr vert="horz" lIns="0" tIns="0" rIns="0" bIns="0" rtlCol="0" anchor="ctr" anchorCtr="0">
            <a:noAutofit/>
          </a:bodyPr>
          <a:lstStyle>
            <a:lvl1pPr algn="l">
              <a:defRPr sz="900">
                <a:solidFill>
                  <a:schemeClr val="tx1"/>
                </a:solidFill>
              </a:defRPr>
            </a:lvl1pPr>
          </a:lstStyle>
          <a:p>
            <a:pPr algn="l"/>
            <a:r>
              <a:rPr lang="fi-FI"/>
              <a:t>Heinonen Tiina</a:t>
            </a:r>
          </a:p>
        </p:txBody>
      </p:sp>
    </p:spTree>
    <p:extLst>
      <p:ext uri="{BB962C8B-B14F-4D97-AF65-F5344CB8AC3E}">
        <p14:creationId xmlns:p14="http://schemas.microsoft.com/office/powerpoint/2010/main" val="34678621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89" r:id="rId7"/>
    <p:sldLayoutId id="2147483667" r:id="rId8"/>
    <p:sldLayoutId id="2147483690" r:id="rId9"/>
    <p:sldLayoutId id="2147483691" r:id="rId10"/>
    <p:sldLayoutId id="2147483668" r:id="rId11"/>
    <p:sldLayoutId id="2147483669" r:id="rId12"/>
    <p:sldLayoutId id="2147483670" r:id="rId13"/>
    <p:sldLayoutId id="2147483671" r:id="rId14"/>
    <p:sldLayoutId id="2147483672" r:id="rId15"/>
    <p:sldLayoutId id="2147483673" r:id="rId16"/>
    <p:sldLayoutId id="2147483674" r:id="rId17"/>
    <p:sldLayoutId id="2147483675" r:id="rId18"/>
    <p:sldLayoutId id="2147483676" r:id="rId19"/>
    <p:sldLayoutId id="2147483677" r:id="rId20"/>
    <p:sldLayoutId id="2147483678" r:id="rId21"/>
    <p:sldLayoutId id="2147483679" r:id="rId22"/>
    <p:sldLayoutId id="2147483680" r:id="rId23"/>
    <p:sldLayoutId id="2147483681" r:id="rId24"/>
    <p:sldLayoutId id="2147483682" r:id="rId25"/>
    <p:sldLayoutId id="2147483683" r:id="rId26"/>
    <p:sldLayoutId id="2147483684" r:id="rId27"/>
    <p:sldLayoutId id="2147483685" r:id="rId28"/>
    <p:sldLayoutId id="2147483686" r:id="rId29"/>
    <p:sldLayoutId id="2147483687" r:id="rId30"/>
    <p:sldLayoutId id="2147483688" r:id="rId31"/>
  </p:sldLayoutIdLst>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hdr="0"/>
  <p:txStyles>
    <p:titleStyle>
      <a:lvl1pPr algn="l" defTabSz="914400" rtl="0" eaLnBrk="1" latinLnBrk="0" hangingPunct="1">
        <a:lnSpc>
          <a:spcPct val="90000"/>
        </a:lnSpc>
        <a:spcBef>
          <a:spcPct val="0"/>
        </a:spcBef>
        <a:buNone/>
        <a:defRPr sz="3600" b="1" kern="1200">
          <a:solidFill>
            <a:schemeClr val="tx2"/>
          </a:solidFill>
          <a:latin typeface="+mj-lt"/>
          <a:ea typeface="+mj-ea"/>
          <a:cs typeface="+mj-cs"/>
        </a:defRPr>
      </a:lvl1pPr>
    </p:titleStyle>
    <p:bodyStyle>
      <a:lvl1pPr marL="357188" indent="-357188" algn="l" defTabSz="914400" rtl="0" eaLnBrk="1" latinLnBrk="0" hangingPunct="1">
        <a:lnSpc>
          <a:spcPct val="100000"/>
        </a:lnSpc>
        <a:spcBef>
          <a:spcPts val="1000"/>
        </a:spcBef>
        <a:buClr>
          <a:schemeClr val="tx2"/>
        </a:buClr>
        <a:buFont typeface="Arial" panose="020B0604020202020204" pitchFamily="34" charset="0"/>
        <a:buChar char="•"/>
        <a:defRPr sz="2600" kern="1200">
          <a:solidFill>
            <a:schemeClr val="tx1"/>
          </a:solidFill>
          <a:latin typeface="+mn-lt"/>
          <a:ea typeface="+mn-ea"/>
          <a:cs typeface="+mn-cs"/>
        </a:defRPr>
      </a:lvl1pPr>
      <a:lvl2pPr marL="715963" indent="-357188" algn="l" defTabSz="914400" rtl="0" eaLnBrk="1" latinLnBrk="0" hangingPunct="1">
        <a:lnSpc>
          <a:spcPct val="100000"/>
        </a:lnSpc>
        <a:spcBef>
          <a:spcPts val="1000"/>
        </a:spcBef>
        <a:buClr>
          <a:schemeClr val="tx2"/>
        </a:buClr>
        <a:buFont typeface="Arial" panose="020B0604020202020204" pitchFamily="34" charset="0"/>
        <a:buChar char="•"/>
        <a:defRPr sz="2200" kern="1200">
          <a:solidFill>
            <a:schemeClr val="tx1"/>
          </a:solidFill>
          <a:latin typeface="+mn-lt"/>
          <a:ea typeface="+mn-ea"/>
          <a:cs typeface="+mn-cs"/>
        </a:defRPr>
      </a:lvl2pPr>
      <a:lvl3pPr marL="1077913" indent="-360363" algn="l" defTabSz="914400" rtl="0" eaLnBrk="1" latinLnBrk="0" hangingPunct="1">
        <a:lnSpc>
          <a:spcPct val="100000"/>
        </a:lnSpc>
        <a:spcBef>
          <a:spcPts val="1000"/>
        </a:spcBef>
        <a:buClr>
          <a:schemeClr val="tx2"/>
        </a:buClr>
        <a:buFont typeface="Arial" panose="020B0604020202020204" pitchFamily="34" charset="0"/>
        <a:buChar char="‒"/>
        <a:defRPr sz="1800" kern="1200">
          <a:solidFill>
            <a:schemeClr val="tx1"/>
          </a:solidFill>
          <a:latin typeface="+mn-lt"/>
          <a:ea typeface="+mn-ea"/>
          <a:cs typeface="+mn-cs"/>
        </a:defRPr>
      </a:lvl3pPr>
      <a:lvl4pPr marL="1435100" indent="-358775" algn="l" defTabSz="914400" rtl="0" eaLnBrk="1" latinLnBrk="0" hangingPunct="1">
        <a:lnSpc>
          <a:spcPct val="100000"/>
        </a:lnSpc>
        <a:spcBef>
          <a:spcPts val="1000"/>
        </a:spcBef>
        <a:buClr>
          <a:schemeClr val="tx2"/>
        </a:buClr>
        <a:buFont typeface="Arial" panose="020B0604020202020204" pitchFamily="34" charset="0"/>
        <a:buChar char="‒"/>
        <a:defRPr sz="1800" kern="1200">
          <a:solidFill>
            <a:schemeClr val="tx1"/>
          </a:solidFill>
          <a:latin typeface="+mn-lt"/>
          <a:ea typeface="+mn-ea"/>
          <a:cs typeface="+mn-cs"/>
        </a:defRPr>
      </a:lvl4pPr>
      <a:lvl5pPr marL="1792288" indent="-357188" algn="l" defTabSz="914400" rtl="0" eaLnBrk="1" latinLnBrk="0" hangingPunct="1">
        <a:lnSpc>
          <a:spcPct val="100000"/>
        </a:lnSpc>
        <a:spcBef>
          <a:spcPts val="1000"/>
        </a:spcBef>
        <a:buClr>
          <a:schemeClr val="tx2"/>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566">
          <p15:clr>
            <a:srgbClr val="F26B43"/>
          </p15:clr>
        </p15:guide>
        <p15:guide id="2" orient="horz" pos="2160">
          <p15:clr>
            <a:srgbClr val="F26B43"/>
          </p15:clr>
        </p15:guide>
        <p15:guide id="3" pos="114">
          <p15:clr>
            <a:srgbClr val="F26B43"/>
          </p15:clr>
        </p15:guide>
        <p15:guide id="4" orient="horz" pos="108">
          <p15:clr>
            <a:srgbClr val="F26B43"/>
          </p15:clr>
        </p15:guide>
        <p15:guide id="5" orient="horz" pos="4212">
          <p15:clr>
            <a:srgbClr val="F26B43"/>
          </p15:clr>
        </p15:guide>
        <p15:guide id="6" pos="3840">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 name="Kuva 9" descr="Elinkeino-, liikenne- ja ympäristökeskus logo">
            <a:extLst>
              <a:ext uri="{FF2B5EF4-FFF2-40B4-BE49-F238E27FC236}">
                <a16:creationId xmlns:a16="http://schemas.microsoft.com/office/drawing/2014/main" id="{D9176E3B-6C79-4FAA-BB36-05A4122C9DCF}"/>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071100" y="6186237"/>
            <a:ext cx="1487486" cy="382139"/>
          </a:xfrm>
          <a:prstGeom prst="rect">
            <a:avLst/>
          </a:prstGeom>
        </p:spPr>
      </p:pic>
      <p:sp>
        <p:nvSpPr>
          <p:cNvPr id="2" name="Otsikon paikkamerkki 1">
            <a:extLst>
              <a:ext uri="{FF2B5EF4-FFF2-40B4-BE49-F238E27FC236}">
                <a16:creationId xmlns:a16="http://schemas.microsoft.com/office/drawing/2014/main" id="{E243A338-5EC7-4196-A0E8-05B1FE38639B}"/>
              </a:ext>
            </a:extLst>
          </p:cNvPr>
          <p:cNvSpPr>
            <a:spLocks noGrp="1"/>
          </p:cNvSpPr>
          <p:nvPr>
            <p:ph type="title"/>
          </p:nvPr>
        </p:nvSpPr>
        <p:spPr>
          <a:xfrm>
            <a:off x="922350" y="470390"/>
            <a:ext cx="10636236" cy="1119501"/>
          </a:xfrm>
          <a:prstGeom prst="rect">
            <a:avLst/>
          </a:prstGeom>
        </p:spPr>
        <p:txBody>
          <a:bodyPr vert="horz" lIns="0" tIns="0" rIns="0" bIns="0" rtlCol="0" anchor="ctr" anchorCtr="0">
            <a:noAutofit/>
          </a:bodyPr>
          <a:lstStyle/>
          <a:p>
            <a:r>
              <a:rPr lang="fi-FI"/>
              <a:t>Muokkaa </a:t>
            </a:r>
            <a:r>
              <a:rPr lang="fi-FI" err="1"/>
              <a:t>ots</a:t>
            </a:r>
            <a:r>
              <a:rPr lang="fi-FI"/>
              <a:t>. </a:t>
            </a:r>
            <a:r>
              <a:rPr lang="fi-FI" err="1"/>
              <a:t>perustyyl</a:t>
            </a:r>
            <a:r>
              <a:rPr lang="fi-FI"/>
              <a:t>. </a:t>
            </a:r>
            <a:r>
              <a:rPr lang="fi-FI" err="1"/>
              <a:t>napsautt</a:t>
            </a:r>
            <a:r>
              <a:rPr lang="fi-FI"/>
              <a:t>.</a:t>
            </a:r>
          </a:p>
        </p:txBody>
      </p:sp>
      <p:sp>
        <p:nvSpPr>
          <p:cNvPr id="3" name="Tekstin paikkamerkki 2">
            <a:extLst>
              <a:ext uri="{FF2B5EF4-FFF2-40B4-BE49-F238E27FC236}">
                <a16:creationId xmlns:a16="http://schemas.microsoft.com/office/drawing/2014/main" id="{861561A0-4845-4E30-A051-2FD9AFC9AE2A}"/>
              </a:ext>
            </a:extLst>
          </p:cNvPr>
          <p:cNvSpPr>
            <a:spLocks noGrp="1"/>
          </p:cNvSpPr>
          <p:nvPr>
            <p:ph type="body" idx="1"/>
          </p:nvPr>
        </p:nvSpPr>
        <p:spPr>
          <a:xfrm>
            <a:off x="922350" y="1856630"/>
            <a:ext cx="10636236" cy="4089200"/>
          </a:xfrm>
          <a:prstGeom prst="rect">
            <a:avLst/>
          </a:prstGeom>
        </p:spPr>
        <p:txBody>
          <a:bodyPr vert="horz" lIns="0" tIns="0" rIns="0" bIns="0" rtlCol="0" anchor="t" anchorCtr="0">
            <a:no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Dian numeron paikkamerkki 5">
            <a:extLst>
              <a:ext uri="{FF2B5EF4-FFF2-40B4-BE49-F238E27FC236}">
                <a16:creationId xmlns:a16="http://schemas.microsoft.com/office/drawing/2014/main" id="{7B7EE758-1955-4ECF-A6DD-011EFA3D630C}"/>
              </a:ext>
            </a:extLst>
          </p:cNvPr>
          <p:cNvSpPr>
            <a:spLocks noGrp="1"/>
          </p:cNvSpPr>
          <p:nvPr>
            <p:ph type="sldNum" sz="quarter" idx="4"/>
          </p:nvPr>
        </p:nvSpPr>
        <p:spPr>
          <a:xfrm>
            <a:off x="922350" y="6374625"/>
            <a:ext cx="482704" cy="204601"/>
          </a:xfrm>
          <a:prstGeom prst="rect">
            <a:avLst/>
          </a:prstGeom>
        </p:spPr>
        <p:txBody>
          <a:bodyPr vert="horz" lIns="0" tIns="0" rIns="0" bIns="0" rtlCol="0" anchor="ctr" anchorCtr="0">
            <a:noAutofit/>
          </a:bodyPr>
          <a:lstStyle>
            <a:lvl1pPr algn="l">
              <a:defRPr sz="900">
                <a:solidFill>
                  <a:schemeClr val="tx1"/>
                </a:solidFill>
              </a:defRPr>
            </a:lvl1pPr>
          </a:lstStyle>
          <a:p>
            <a:pPr algn="l"/>
            <a:fld id="{03D2D5F4-4871-4469-8343-ED7F6811B37D}" type="slidenum">
              <a:rPr lang="fi-FI" smtClean="0"/>
              <a:pPr algn="l"/>
              <a:t>‹#›</a:t>
            </a:fld>
            <a:endParaRPr lang="fi-FI"/>
          </a:p>
        </p:txBody>
      </p:sp>
      <p:sp>
        <p:nvSpPr>
          <p:cNvPr id="4" name="Päivämäärän paikkamerkki 3">
            <a:extLst>
              <a:ext uri="{FF2B5EF4-FFF2-40B4-BE49-F238E27FC236}">
                <a16:creationId xmlns:a16="http://schemas.microsoft.com/office/drawing/2014/main" id="{DB01483E-483F-47D3-AD16-1A9A682B89F5}"/>
              </a:ext>
            </a:extLst>
          </p:cNvPr>
          <p:cNvSpPr>
            <a:spLocks noGrp="1"/>
          </p:cNvSpPr>
          <p:nvPr>
            <p:ph type="dt" sz="half" idx="2"/>
          </p:nvPr>
        </p:nvSpPr>
        <p:spPr>
          <a:xfrm>
            <a:off x="1449661" y="6374625"/>
            <a:ext cx="976847" cy="204601"/>
          </a:xfrm>
          <a:prstGeom prst="rect">
            <a:avLst/>
          </a:prstGeom>
        </p:spPr>
        <p:txBody>
          <a:bodyPr vert="horz" lIns="0" tIns="0" rIns="0" bIns="0" rtlCol="0" anchor="ctr" anchorCtr="0">
            <a:noAutofit/>
          </a:bodyPr>
          <a:lstStyle>
            <a:lvl1pPr algn="r">
              <a:defRPr sz="900">
                <a:solidFill>
                  <a:schemeClr val="tx1"/>
                </a:solidFill>
              </a:defRPr>
            </a:lvl1pPr>
          </a:lstStyle>
          <a:p>
            <a:pPr algn="r"/>
            <a:r>
              <a:rPr lang="fi-FI"/>
              <a:t>12.2.2025  |  </a:t>
            </a:r>
          </a:p>
        </p:txBody>
      </p:sp>
      <p:sp>
        <p:nvSpPr>
          <p:cNvPr id="5" name="Alatunnisteen paikkamerkki 4">
            <a:extLst>
              <a:ext uri="{FF2B5EF4-FFF2-40B4-BE49-F238E27FC236}">
                <a16:creationId xmlns:a16="http://schemas.microsoft.com/office/drawing/2014/main" id="{CFDCAB2B-23AF-4B8F-8F67-2952F4848072}"/>
              </a:ext>
            </a:extLst>
          </p:cNvPr>
          <p:cNvSpPr>
            <a:spLocks noGrp="1"/>
          </p:cNvSpPr>
          <p:nvPr>
            <p:ph type="ftr" sz="quarter" idx="3"/>
          </p:nvPr>
        </p:nvSpPr>
        <p:spPr>
          <a:xfrm>
            <a:off x="2495272" y="6374625"/>
            <a:ext cx="3600728" cy="204601"/>
          </a:xfrm>
          <a:prstGeom prst="rect">
            <a:avLst/>
          </a:prstGeom>
        </p:spPr>
        <p:txBody>
          <a:bodyPr vert="horz" lIns="0" tIns="0" rIns="0" bIns="0" rtlCol="0" anchor="ctr" anchorCtr="0">
            <a:noAutofit/>
          </a:bodyPr>
          <a:lstStyle>
            <a:lvl1pPr algn="l">
              <a:defRPr sz="900">
                <a:solidFill>
                  <a:schemeClr val="tx1"/>
                </a:solidFill>
              </a:defRPr>
            </a:lvl1pPr>
          </a:lstStyle>
          <a:p>
            <a:pPr algn="l"/>
            <a:r>
              <a:rPr lang="fi-FI"/>
              <a:t>Heinonen Tiina</a:t>
            </a:r>
          </a:p>
        </p:txBody>
      </p:sp>
    </p:spTree>
    <p:extLst>
      <p:ext uri="{BB962C8B-B14F-4D97-AF65-F5344CB8AC3E}">
        <p14:creationId xmlns:p14="http://schemas.microsoft.com/office/powerpoint/2010/main" val="3467862131"/>
      </p:ext>
    </p:extLst>
  </p:cSld>
  <p:clrMap bg1="lt1" tx1="dk1" bg2="lt2" tx2="dk2" accent1="accent1" accent2="accent2" accent3="accent3" accent4="accent4" accent5="accent5" accent6="accent6" hlink="hlink" folHlink="folHlink"/>
  <p:sldLayoutIdLst>
    <p:sldLayoutId id="2147483694" r:id="rId1"/>
    <p:sldLayoutId id="2147483693" r:id="rId2"/>
  </p:sldLayoutIdLst>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hdr="0"/>
  <p:txStyles>
    <p:titleStyle>
      <a:lvl1pPr algn="l" defTabSz="914400" rtl="0" eaLnBrk="1" latinLnBrk="0" hangingPunct="1">
        <a:lnSpc>
          <a:spcPct val="90000"/>
        </a:lnSpc>
        <a:spcBef>
          <a:spcPct val="0"/>
        </a:spcBef>
        <a:buNone/>
        <a:defRPr sz="3600" b="1" kern="1200">
          <a:solidFill>
            <a:schemeClr val="tx2"/>
          </a:solidFill>
          <a:latin typeface="+mj-lt"/>
          <a:ea typeface="+mj-ea"/>
          <a:cs typeface="+mj-cs"/>
        </a:defRPr>
      </a:lvl1pPr>
    </p:titleStyle>
    <p:bodyStyle>
      <a:lvl1pPr marL="357188" indent="-357188" algn="l" defTabSz="914400" rtl="0" eaLnBrk="1" latinLnBrk="0" hangingPunct="1">
        <a:lnSpc>
          <a:spcPct val="100000"/>
        </a:lnSpc>
        <a:spcBef>
          <a:spcPts val="1000"/>
        </a:spcBef>
        <a:buClr>
          <a:schemeClr val="tx2"/>
        </a:buClr>
        <a:buFont typeface="Arial" panose="020B0604020202020204" pitchFamily="34" charset="0"/>
        <a:buChar char="•"/>
        <a:defRPr sz="2600" kern="1200">
          <a:solidFill>
            <a:schemeClr val="tx1"/>
          </a:solidFill>
          <a:latin typeface="+mn-lt"/>
          <a:ea typeface="+mn-ea"/>
          <a:cs typeface="+mn-cs"/>
        </a:defRPr>
      </a:lvl1pPr>
      <a:lvl2pPr marL="715963" indent="-357188" algn="l" defTabSz="914400" rtl="0" eaLnBrk="1" latinLnBrk="0" hangingPunct="1">
        <a:lnSpc>
          <a:spcPct val="100000"/>
        </a:lnSpc>
        <a:spcBef>
          <a:spcPts val="1000"/>
        </a:spcBef>
        <a:buClr>
          <a:schemeClr val="tx2"/>
        </a:buClr>
        <a:buFont typeface="Arial" panose="020B0604020202020204" pitchFamily="34" charset="0"/>
        <a:buChar char="•"/>
        <a:defRPr sz="2200" kern="1200">
          <a:solidFill>
            <a:schemeClr val="tx1"/>
          </a:solidFill>
          <a:latin typeface="+mn-lt"/>
          <a:ea typeface="+mn-ea"/>
          <a:cs typeface="+mn-cs"/>
        </a:defRPr>
      </a:lvl2pPr>
      <a:lvl3pPr marL="1077913" indent="-360363" algn="l" defTabSz="914400" rtl="0" eaLnBrk="1" latinLnBrk="0" hangingPunct="1">
        <a:lnSpc>
          <a:spcPct val="100000"/>
        </a:lnSpc>
        <a:spcBef>
          <a:spcPts val="1000"/>
        </a:spcBef>
        <a:buClr>
          <a:schemeClr val="tx2"/>
        </a:buClr>
        <a:buFont typeface="Arial" panose="020B0604020202020204" pitchFamily="34" charset="0"/>
        <a:buChar char="‒"/>
        <a:defRPr sz="1800" kern="1200">
          <a:solidFill>
            <a:schemeClr val="tx1"/>
          </a:solidFill>
          <a:latin typeface="+mn-lt"/>
          <a:ea typeface="+mn-ea"/>
          <a:cs typeface="+mn-cs"/>
        </a:defRPr>
      </a:lvl3pPr>
      <a:lvl4pPr marL="1435100" indent="-358775" algn="l" defTabSz="914400" rtl="0" eaLnBrk="1" latinLnBrk="0" hangingPunct="1">
        <a:lnSpc>
          <a:spcPct val="100000"/>
        </a:lnSpc>
        <a:spcBef>
          <a:spcPts val="1000"/>
        </a:spcBef>
        <a:buClr>
          <a:schemeClr val="tx2"/>
        </a:buClr>
        <a:buFont typeface="Arial" panose="020B0604020202020204" pitchFamily="34" charset="0"/>
        <a:buChar char="‒"/>
        <a:defRPr sz="1800" kern="1200">
          <a:solidFill>
            <a:schemeClr val="tx1"/>
          </a:solidFill>
          <a:latin typeface="+mn-lt"/>
          <a:ea typeface="+mn-ea"/>
          <a:cs typeface="+mn-cs"/>
        </a:defRPr>
      </a:lvl4pPr>
      <a:lvl5pPr marL="1792288" indent="-357188" algn="l" defTabSz="914400" rtl="0" eaLnBrk="1" latinLnBrk="0" hangingPunct="1">
        <a:lnSpc>
          <a:spcPct val="100000"/>
        </a:lnSpc>
        <a:spcBef>
          <a:spcPts val="1000"/>
        </a:spcBef>
        <a:buClr>
          <a:schemeClr val="tx2"/>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566">
          <p15:clr>
            <a:srgbClr val="F26B43"/>
          </p15:clr>
        </p15:guide>
        <p15:guide id="2" orient="horz" pos="2160">
          <p15:clr>
            <a:srgbClr val="F26B43"/>
          </p15:clr>
        </p15:guide>
        <p15:guide id="3" pos="114">
          <p15:clr>
            <a:srgbClr val="F26B43"/>
          </p15:clr>
        </p15:guide>
        <p15:guide id="4" orient="horz" pos="108">
          <p15:clr>
            <a:srgbClr val="F26B43"/>
          </p15:clr>
        </p15:guide>
        <p15:guide id="5" orient="horz" pos="4212">
          <p15:clr>
            <a:srgbClr val="F26B43"/>
          </p15:clr>
        </p15:guide>
        <p15:guide id="6" pos="3840">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 name="Kuva 9" descr="Elinkeino-, liikenne- ja ympäristökeskus logo">
            <a:extLst>
              <a:ext uri="{FF2B5EF4-FFF2-40B4-BE49-F238E27FC236}">
                <a16:creationId xmlns:a16="http://schemas.microsoft.com/office/drawing/2014/main" id="{D9176E3B-6C79-4FAA-BB36-05A4122C9DCF}"/>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071100" y="6186237"/>
            <a:ext cx="1487486" cy="382139"/>
          </a:xfrm>
          <a:prstGeom prst="rect">
            <a:avLst/>
          </a:prstGeom>
        </p:spPr>
      </p:pic>
      <p:sp>
        <p:nvSpPr>
          <p:cNvPr id="2" name="Otsikon paikkamerkki 1">
            <a:extLst>
              <a:ext uri="{FF2B5EF4-FFF2-40B4-BE49-F238E27FC236}">
                <a16:creationId xmlns:a16="http://schemas.microsoft.com/office/drawing/2014/main" id="{E243A338-5EC7-4196-A0E8-05B1FE38639B}"/>
              </a:ext>
            </a:extLst>
          </p:cNvPr>
          <p:cNvSpPr>
            <a:spLocks noGrp="1"/>
          </p:cNvSpPr>
          <p:nvPr>
            <p:ph type="title"/>
          </p:nvPr>
        </p:nvSpPr>
        <p:spPr>
          <a:xfrm>
            <a:off x="922350" y="470390"/>
            <a:ext cx="10636236" cy="1119501"/>
          </a:xfrm>
          <a:prstGeom prst="rect">
            <a:avLst/>
          </a:prstGeom>
        </p:spPr>
        <p:txBody>
          <a:bodyPr vert="horz" lIns="0" tIns="0" rIns="0" bIns="0" rtlCol="0" anchor="ctr" anchorCtr="0">
            <a:noAutofit/>
          </a:body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Tekstin paikkamerkki 2">
            <a:extLst>
              <a:ext uri="{FF2B5EF4-FFF2-40B4-BE49-F238E27FC236}">
                <a16:creationId xmlns:a16="http://schemas.microsoft.com/office/drawing/2014/main" id="{861561A0-4845-4E30-A051-2FD9AFC9AE2A}"/>
              </a:ext>
            </a:extLst>
          </p:cNvPr>
          <p:cNvSpPr>
            <a:spLocks noGrp="1"/>
          </p:cNvSpPr>
          <p:nvPr>
            <p:ph type="body" idx="1"/>
          </p:nvPr>
        </p:nvSpPr>
        <p:spPr>
          <a:xfrm>
            <a:off x="922350" y="1856630"/>
            <a:ext cx="10636236" cy="4089200"/>
          </a:xfrm>
          <a:prstGeom prst="rect">
            <a:avLst/>
          </a:prstGeom>
        </p:spPr>
        <p:txBody>
          <a:bodyPr vert="horz" lIns="0" tIns="0" rIns="0" bIns="0" rtlCol="0" anchor="t" anchorCtr="0">
            <a:noAutofit/>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6" name="Dian numeron paikkamerkki 5">
            <a:extLst>
              <a:ext uri="{FF2B5EF4-FFF2-40B4-BE49-F238E27FC236}">
                <a16:creationId xmlns:a16="http://schemas.microsoft.com/office/drawing/2014/main" id="{7B7EE758-1955-4ECF-A6DD-011EFA3D630C}"/>
              </a:ext>
            </a:extLst>
          </p:cNvPr>
          <p:cNvSpPr>
            <a:spLocks noGrp="1"/>
          </p:cNvSpPr>
          <p:nvPr>
            <p:ph type="sldNum" sz="quarter" idx="4"/>
          </p:nvPr>
        </p:nvSpPr>
        <p:spPr>
          <a:xfrm>
            <a:off x="922350" y="6374625"/>
            <a:ext cx="482704" cy="204601"/>
          </a:xfrm>
          <a:prstGeom prst="rect">
            <a:avLst/>
          </a:prstGeom>
        </p:spPr>
        <p:txBody>
          <a:bodyPr vert="horz" lIns="0" tIns="0" rIns="0" bIns="0" rtlCol="0" anchor="ctr" anchorCtr="0">
            <a:noAutofit/>
          </a:bodyPr>
          <a:lstStyle>
            <a:lvl1pPr algn="l">
              <a:defRPr sz="900">
                <a:solidFill>
                  <a:schemeClr val="tx1"/>
                </a:solidFill>
              </a:defRPr>
            </a:lvl1pPr>
          </a:lstStyle>
          <a:p>
            <a:pPr algn="l"/>
            <a:fld id="{03D2D5F4-4871-4469-8343-ED7F6811B37D}" type="slidenum">
              <a:rPr lang="fi-FI" smtClean="0"/>
              <a:pPr/>
              <a:t>‹#›</a:t>
            </a:fld>
            <a:endParaRPr lang="fi-FI" dirty="0"/>
          </a:p>
        </p:txBody>
      </p:sp>
      <p:sp>
        <p:nvSpPr>
          <p:cNvPr id="4" name="Päivämäärän paikkamerkki 3">
            <a:extLst>
              <a:ext uri="{FF2B5EF4-FFF2-40B4-BE49-F238E27FC236}">
                <a16:creationId xmlns:a16="http://schemas.microsoft.com/office/drawing/2014/main" id="{DB01483E-483F-47D3-AD16-1A9A682B89F5}"/>
              </a:ext>
            </a:extLst>
          </p:cNvPr>
          <p:cNvSpPr>
            <a:spLocks noGrp="1"/>
          </p:cNvSpPr>
          <p:nvPr>
            <p:ph type="dt" sz="half" idx="2"/>
          </p:nvPr>
        </p:nvSpPr>
        <p:spPr>
          <a:xfrm>
            <a:off x="1449661" y="6374625"/>
            <a:ext cx="976847" cy="204601"/>
          </a:xfrm>
          <a:prstGeom prst="rect">
            <a:avLst/>
          </a:prstGeom>
        </p:spPr>
        <p:txBody>
          <a:bodyPr vert="horz" lIns="0" tIns="0" rIns="0" bIns="0" rtlCol="0" anchor="ctr" anchorCtr="0">
            <a:noAutofit/>
          </a:bodyPr>
          <a:lstStyle>
            <a:lvl1pPr algn="r">
              <a:defRPr sz="900">
                <a:solidFill>
                  <a:schemeClr val="tx1"/>
                </a:solidFill>
              </a:defRPr>
            </a:lvl1pPr>
          </a:lstStyle>
          <a:p>
            <a:pPr algn="r"/>
            <a:r>
              <a:rPr lang="fi-FI"/>
              <a:t>11.9.2023  |  </a:t>
            </a:r>
            <a:endParaRPr lang="fi-FI" dirty="0"/>
          </a:p>
        </p:txBody>
      </p:sp>
      <p:sp>
        <p:nvSpPr>
          <p:cNvPr id="5" name="Alatunnisteen paikkamerkki 4">
            <a:extLst>
              <a:ext uri="{FF2B5EF4-FFF2-40B4-BE49-F238E27FC236}">
                <a16:creationId xmlns:a16="http://schemas.microsoft.com/office/drawing/2014/main" id="{CFDCAB2B-23AF-4B8F-8F67-2952F4848072}"/>
              </a:ext>
            </a:extLst>
          </p:cNvPr>
          <p:cNvSpPr>
            <a:spLocks noGrp="1"/>
          </p:cNvSpPr>
          <p:nvPr>
            <p:ph type="ftr" sz="quarter" idx="3"/>
          </p:nvPr>
        </p:nvSpPr>
        <p:spPr>
          <a:xfrm>
            <a:off x="2495272" y="6374625"/>
            <a:ext cx="3600728" cy="204601"/>
          </a:xfrm>
          <a:prstGeom prst="rect">
            <a:avLst/>
          </a:prstGeom>
        </p:spPr>
        <p:txBody>
          <a:bodyPr vert="horz" lIns="0" tIns="0" rIns="0" bIns="0" rtlCol="0" anchor="ctr" anchorCtr="0">
            <a:noAutofit/>
          </a:bodyPr>
          <a:lstStyle>
            <a:lvl1pPr algn="l">
              <a:defRPr sz="900">
                <a:solidFill>
                  <a:schemeClr val="tx1"/>
                </a:solidFill>
              </a:defRPr>
            </a:lvl1pPr>
          </a:lstStyle>
          <a:p>
            <a:pPr algn="l"/>
            <a:r>
              <a:rPr lang="fi-FI"/>
              <a:t>Juha Perho</a:t>
            </a:r>
            <a:endParaRPr lang="fi-FI" dirty="0"/>
          </a:p>
        </p:txBody>
      </p:sp>
    </p:spTree>
    <p:extLst>
      <p:ext uri="{BB962C8B-B14F-4D97-AF65-F5344CB8AC3E}">
        <p14:creationId xmlns:p14="http://schemas.microsoft.com/office/powerpoint/2010/main" val="3467862131"/>
      </p:ext>
    </p:extLst>
  </p:cSld>
  <p:clrMap bg1="lt1" tx1="dk1" bg2="lt2" tx2="dk2" accent1="accent1" accent2="accent2" accent3="accent3" accent4="accent4" accent5="accent5" accent6="accent6" hlink="hlink" folHlink="folHlink"/>
  <p:sldLayoutIdLst>
    <p:sldLayoutId id="2147483696" r:id="rId1"/>
  </p:sldLayoutIdLst>
  <mc:AlternateContent xmlns:mc="http://schemas.openxmlformats.org/markup-compatibility/2006">
    <mc:Choice xmlns:p14="http://schemas.microsoft.com/office/powerpoint/2010/main" Requires="p14">
      <p:transition p14:dur="250">
        <p:fade/>
      </p:transition>
    </mc:Choice>
    <mc:Fallback>
      <p:transition>
        <p:fade/>
      </p:transition>
    </mc:Fallback>
  </mc:AlternateContent>
  <p:hf hdr="0"/>
  <p:txStyles>
    <p:titleStyle>
      <a:lvl1pPr algn="l" defTabSz="914400" rtl="0" eaLnBrk="1" latinLnBrk="0" hangingPunct="1">
        <a:lnSpc>
          <a:spcPct val="90000"/>
        </a:lnSpc>
        <a:spcBef>
          <a:spcPct val="0"/>
        </a:spcBef>
        <a:buNone/>
        <a:defRPr sz="3600" b="1" kern="1200">
          <a:solidFill>
            <a:schemeClr val="tx2"/>
          </a:solidFill>
          <a:latin typeface="+mj-lt"/>
          <a:ea typeface="+mj-ea"/>
          <a:cs typeface="+mj-cs"/>
        </a:defRPr>
      </a:lvl1pPr>
    </p:titleStyle>
    <p:bodyStyle>
      <a:lvl1pPr marL="357188" indent="-357188" algn="l" defTabSz="914400" rtl="0" eaLnBrk="1" latinLnBrk="0" hangingPunct="1">
        <a:lnSpc>
          <a:spcPct val="100000"/>
        </a:lnSpc>
        <a:spcBef>
          <a:spcPts val="1000"/>
        </a:spcBef>
        <a:buClr>
          <a:schemeClr val="tx2"/>
        </a:buClr>
        <a:buFont typeface="Arial" panose="020B0604020202020204" pitchFamily="34" charset="0"/>
        <a:buChar char="•"/>
        <a:defRPr sz="2600" kern="1200">
          <a:solidFill>
            <a:schemeClr val="tx1"/>
          </a:solidFill>
          <a:latin typeface="+mn-lt"/>
          <a:ea typeface="+mn-ea"/>
          <a:cs typeface="+mn-cs"/>
        </a:defRPr>
      </a:lvl1pPr>
      <a:lvl2pPr marL="715963" indent="-357188" algn="l" defTabSz="914400" rtl="0" eaLnBrk="1" latinLnBrk="0" hangingPunct="1">
        <a:lnSpc>
          <a:spcPct val="100000"/>
        </a:lnSpc>
        <a:spcBef>
          <a:spcPts val="1000"/>
        </a:spcBef>
        <a:buClr>
          <a:schemeClr val="tx2"/>
        </a:buClr>
        <a:buFont typeface="Arial" panose="020B0604020202020204" pitchFamily="34" charset="0"/>
        <a:buChar char="•"/>
        <a:defRPr sz="2200" kern="1200">
          <a:solidFill>
            <a:schemeClr val="tx1"/>
          </a:solidFill>
          <a:latin typeface="+mn-lt"/>
          <a:ea typeface="+mn-ea"/>
          <a:cs typeface="+mn-cs"/>
        </a:defRPr>
      </a:lvl2pPr>
      <a:lvl3pPr marL="1077913" indent="-360363" algn="l" defTabSz="914400" rtl="0" eaLnBrk="1" latinLnBrk="0" hangingPunct="1">
        <a:lnSpc>
          <a:spcPct val="100000"/>
        </a:lnSpc>
        <a:spcBef>
          <a:spcPts val="1000"/>
        </a:spcBef>
        <a:buClr>
          <a:schemeClr val="tx2"/>
        </a:buClr>
        <a:buFont typeface="Arial" panose="020B0604020202020204" pitchFamily="34" charset="0"/>
        <a:buChar char="‒"/>
        <a:defRPr sz="1800" kern="1200">
          <a:solidFill>
            <a:schemeClr val="tx1"/>
          </a:solidFill>
          <a:latin typeface="+mn-lt"/>
          <a:ea typeface="+mn-ea"/>
          <a:cs typeface="+mn-cs"/>
        </a:defRPr>
      </a:lvl3pPr>
      <a:lvl4pPr marL="1435100" indent="-358775" algn="l" defTabSz="914400" rtl="0" eaLnBrk="1" latinLnBrk="0" hangingPunct="1">
        <a:lnSpc>
          <a:spcPct val="100000"/>
        </a:lnSpc>
        <a:spcBef>
          <a:spcPts val="1000"/>
        </a:spcBef>
        <a:buClr>
          <a:schemeClr val="tx2"/>
        </a:buClr>
        <a:buFont typeface="Arial" panose="020B0604020202020204" pitchFamily="34" charset="0"/>
        <a:buChar char="‒"/>
        <a:defRPr sz="1800" kern="1200">
          <a:solidFill>
            <a:schemeClr val="tx1"/>
          </a:solidFill>
          <a:latin typeface="+mn-lt"/>
          <a:ea typeface="+mn-ea"/>
          <a:cs typeface="+mn-cs"/>
        </a:defRPr>
      </a:lvl4pPr>
      <a:lvl5pPr marL="1792288" indent="-357188" algn="l" defTabSz="914400" rtl="0" eaLnBrk="1" latinLnBrk="0" hangingPunct="1">
        <a:lnSpc>
          <a:spcPct val="100000"/>
        </a:lnSpc>
        <a:spcBef>
          <a:spcPts val="1000"/>
        </a:spcBef>
        <a:buClr>
          <a:schemeClr val="tx2"/>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566">
          <p15:clr>
            <a:srgbClr val="F26B43"/>
          </p15:clr>
        </p15:guide>
        <p15:guide id="2" orient="horz" pos="2160">
          <p15:clr>
            <a:srgbClr val="F26B43"/>
          </p15:clr>
        </p15:guide>
        <p15:guide id="3" pos="114">
          <p15:clr>
            <a:srgbClr val="F26B43"/>
          </p15:clr>
        </p15:guide>
        <p15:guide id="4" orient="horz" pos="108">
          <p15:clr>
            <a:srgbClr val="F26B43"/>
          </p15:clr>
        </p15:guide>
        <p15:guide id="5" orient="horz" pos="4212">
          <p15:clr>
            <a:srgbClr val="F26B43"/>
          </p15:clr>
        </p15:guide>
        <p15:guide id="6" pos="38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5.xml.rels><?xml version="1.0" encoding="UTF-8" standalone="yes"?>
<Relationships xmlns="http://schemas.openxmlformats.org/package/2006/relationships"><Relationship Id="rId3" Type="http://schemas.openxmlformats.org/officeDocument/2006/relationships/hyperlink" Target="http://www.ymparisto.fi/kiuruvesilapinsalotuulivoimaYVA" TargetMode="External"/><Relationship Id="rId2" Type="http://schemas.openxmlformats.org/officeDocument/2006/relationships/notesSlide" Target="../notesSlides/notesSlide3.xml"/><Relationship Id="rId1" Type="http://schemas.openxmlformats.org/officeDocument/2006/relationships/slideLayout" Target="../slideLayouts/slideLayout34.xml"/><Relationship Id="rId5" Type="http://schemas.openxmlformats.org/officeDocument/2006/relationships/image" Target="../media/image2.png"/><Relationship Id="rId4" Type="http://schemas.openxmlformats.org/officeDocument/2006/relationships/hyperlink" Target="mailto:kirjaamo.pohjois-savo@ely-keskus.fi"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aotsikko 2">
            <a:extLst>
              <a:ext uri="{FF2B5EF4-FFF2-40B4-BE49-F238E27FC236}">
                <a16:creationId xmlns:a16="http://schemas.microsoft.com/office/drawing/2014/main" id="{6CF4DCE4-BF2F-18C4-FF5B-7FE6E88B1F29}"/>
              </a:ext>
            </a:extLst>
          </p:cNvPr>
          <p:cNvSpPr>
            <a:spLocks noGrp="1"/>
          </p:cNvSpPr>
          <p:nvPr>
            <p:ph type="subTitle" idx="1"/>
          </p:nvPr>
        </p:nvSpPr>
        <p:spPr/>
        <p:txBody>
          <a:bodyPr/>
          <a:lstStyle/>
          <a:p>
            <a:r>
              <a:rPr lang="fi-FI"/>
              <a:t>Pohjois-Savon elinkeino-, liikenne- ja ympäristökeskus</a:t>
            </a:r>
          </a:p>
        </p:txBody>
      </p:sp>
      <p:sp>
        <p:nvSpPr>
          <p:cNvPr id="4" name="Päivämäärän paikkamerkki 3">
            <a:extLst>
              <a:ext uri="{FF2B5EF4-FFF2-40B4-BE49-F238E27FC236}">
                <a16:creationId xmlns:a16="http://schemas.microsoft.com/office/drawing/2014/main" id="{221ACF05-33B4-C3C9-78B5-0DBF3A851187}"/>
              </a:ext>
            </a:extLst>
          </p:cNvPr>
          <p:cNvSpPr>
            <a:spLocks noGrp="1"/>
          </p:cNvSpPr>
          <p:nvPr>
            <p:ph type="dt" sz="half" idx="10"/>
          </p:nvPr>
        </p:nvSpPr>
        <p:spPr/>
        <p:txBody>
          <a:bodyPr/>
          <a:lstStyle/>
          <a:p>
            <a:pPr algn="r">
              <a:lnSpc>
                <a:spcPct val="110000"/>
              </a:lnSpc>
              <a:buClr>
                <a:schemeClr val="tx2"/>
              </a:buClr>
            </a:pPr>
            <a:r>
              <a:rPr lang="fi-FI" dirty="0"/>
              <a:t>|  22.10.2025</a:t>
            </a:r>
            <a:endParaRPr lang="fi-FI" sz="1600" dirty="0">
              <a:solidFill>
                <a:schemeClr val="tx2"/>
              </a:solidFill>
            </a:endParaRPr>
          </a:p>
        </p:txBody>
      </p:sp>
      <p:sp>
        <p:nvSpPr>
          <p:cNvPr id="5" name="Alatunnisteen paikkamerkki 4">
            <a:extLst>
              <a:ext uri="{FF2B5EF4-FFF2-40B4-BE49-F238E27FC236}">
                <a16:creationId xmlns:a16="http://schemas.microsoft.com/office/drawing/2014/main" id="{361B2D3C-4063-610F-F2F9-26DCA1507F3D}"/>
              </a:ext>
            </a:extLst>
          </p:cNvPr>
          <p:cNvSpPr>
            <a:spLocks noGrp="1"/>
          </p:cNvSpPr>
          <p:nvPr>
            <p:ph type="ftr" sz="quarter" idx="11"/>
          </p:nvPr>
        </p:nvSpPr>
        <p:spPr/>
        <p:txBody>
          <a:bodyPr/>
          <a:lstStyle/>
          <a:p>
            <a:r>
              <a:rPr lang="fi-FI"/>
              <a:t>Heinonen Tiina</a:t>
            </a:r>
            <a:endParaRPr lang="fi-FI" sz="1600" kern="1200">
              <a:solidFill>
                <a:schemeClr val="tx2"/>
              </a:solidFill>
              <a:latin typeface="+mn-lt"/>
              <a:ea typeface="+mn-ea"/>
              <a:cs typeface="+mn-cs"/>
            </a:endParaRPr>
          </a:p>
        </p:txBody>
      </p:sp>
      <p:sp>
        <p:nvSpPr>
          <p:cNvPr id="6" name="Otsikko 1">
            <a:extLst>
              <a:ext uri="{FF2B5EF4-FFF2-40B4-BE49-F238E27FC236}">
                <a16:creationId xmlns:a16="http://schemas.microsoft.com/office/drawing/2014/main" id="{4EE20869-2D12-F0BC-1A3B-9B3CB518D63C}"/>
              </a:ext>
            </a:extLst>
          </p:cNvPr>
          <p:cNvSpPr>
            <a:spLocks noGrp="1"/>
          </p:cNvSpPr>
          <p:nvPr>
            <p:ph type="ctrTitle"/>
          </p:nvPr>
        </p:nvSpPr>
        <p:spPr>
          <a:xfrm>
            <a:off x="3013075" y="1377950"/>
            <a:ext cx="8193088" cy="1800225"/>
          </a:xfrm>
        </p:spPr>
        <p:txBody>
          <a:bodyPr anchor="ctr">
            <a:normAutofit/>
          </a:bodyPr>
          <a:lstStyle/>
          <a:p>
            <a:r>
              <a:rPr lang="fi-FI"/>
              <a:t>Ympäristövaikutusten arviointimenettely (YVA)</a:t>
            </a:r>
          </a:p>
        </p:txBody>
      </p:sp>
    </p:spTree>
    <p:extLst>
      <p:ext uri="{BB962C8B-B14F-4D97-AF65-F5344CB8AC3E}">
        <p14:creationId xmlns:p14="http://schemas.microsoft.com/office/powerpoint/2010/main" val="387214408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tsikko 5">
            <a:extLst>
              <a:ext uri="{FF2B5EF4-FFF2-40B4-BE49-F238E27FC236}">
                <a16:creationId xmlns:a16="http://schemas.microsoft.com/office/drawing/2014/main" id="{600B9E87-7B7E-43E9-AE71-C4BED8CCB6E3}"/>
              </a:ext>
            </a:extLst>
          </p:cNvPr>
          <p:cNvSpPr>
            <a:spLocks noGrp="1"/>
          </p:cNvSpPr>
          <p:nvPr>
            <p:ph type="title"/>
          </p:nvPr>
        </p:nvSpPr>
        <p:spPr/>
        <p:txBody>
          <a:bodyPr/>
          <a:lstStyle/>
          <a:p>
            <a:r>
              <a:rPr lang="fi-FI" altLang="fi-FI"/>
              <a:t>Mistä YVA-menettelyssä on kyse? </a:t>
            </a:r>
            <a:endParaRPr lang="fi-FI"/>
          </a:p>
        </p:txBody>
      </p:sp>
      <p:sp>
        <p:nvSpPr>
          <p:cNvPr id="7" name="Sisällön paikkamerkki 6">
            <a:extLst>
              <a:ext uri="{FF2B5EF4-FFF2-40B4-BE49-F238E27FC236}">
                <a16:creationId xmlns:a16="http://schemas.microsoft.com/office/drawing/2014/main" id="{6A854AD5-5EA1-4435-933D-CE865433F9DF}"/>
              </a:ext>
            </a:extLst>
          </p:cNvPr>
          <p:cNvSpPr>
            <a:spLocks noGrp="1"/>
          </p:cNvSpPr>
          <p:nvPr>
            <p:ph idx="1"/>
          </p:nvPr>
        </p:nvSpPr>
        <p:spPr/>
        <p:txBody>
          <a:bodyPr/>
          <a:lstStyle/>
          <a:p>
            <a:pPr eaLnBrk="1" hangingPunct="1"/>
            <a:r>
              <a:rPr lang="fi-FI" altLang="fi-FI" sz="2000" dirty="0"/>
              <a:t>Perustana laki ympäristövaikutusten arviointimenettelystä (252/2017) ja sen nojalla annettu YVA-asetus (VNA 277/2017)</a:t>
            </a:r>
          </a:p>
          <a:p>
            <a:pPr eaLnBrk="1" hangingPunct="1"/>
            <a:r>
              <a:rPr lang="fi-FI" altLang="fi-FI" sz="2000" dirty="0"/>
              <a:t>sovelletaan hankkeisiin ja näiden muutoksiin, joilla todennäköisesti on merkittäviä ympäristövaikutuksia</a:t>
            </a:r>
          </a:p>
          <a:p>
            <a:pPr lvl="1"/>
            <a:r>
              <a:rPr lang="fi-FI" sz="1800" dirty="0">
                <a:solidFill>
                  <a:srgbClr val="000000"/>
                </a:solidFill>
              </a:rPr>
              <a:t>Esimerkiksi tuulivoimahankkeet, </a:t>
            </a:r>
            <a:r>
              <a:rPr lang="fi-FI" sz="1800" i="1" dirty="0">
                <a:solidFill>
                  <a:srgbClr val="000000"/>
                </a:solidFill>
              </a:rPr>
              <a:t>kun yksittäisten laitosten lukumäärä on vähintään 10 kappaletta (1.1.2026 5 kpl) tai niiden yhteenlaskettu kokonaisteho vähintään 45 megawattia</a:t>
            </a:r>
          </a:p>
          <a:p>
            <a:pPr eaLnBrk="1" hangingPunct="1"/>
            <a:r>
              <a:rPr lang="fi-FI" altLang="fi-FI" sz="2000" dirty="0"/>
              <a:t>YVA:n tavoitteena on </a:t>
            </a:r>
            <a:r>
              <a:rPr lang="fi-FI" altLang="fi-FI" sz="1800" b="1" dirty="0"/>
              <a:t>tunnistaa ja arvioida </a:t>
            </a:r>
            <a:r>
              <a:rPr lang="fi-FI" altLang="fi-FI" sz="1800" dirty="0"/>
              <a:t>hankkeen todennäköisesti merkittävät ympäristövaikutukset kaikille avoimessa, vuorovaikutteisessa menettelyssä</a:t>
            </a:r>
            <a:r>
              <a:rPr lang="fi-FI" sz="1800" dirty="0"/>
              <a:t>;</a:t>
            </a:r>
          </a:p>
          <a:p>
            <a:pPr lvl="1"/>
            <a:r>
              <a:rPr lang="fi-FI" sz="1800" b="1" dirty="0"/>
              <a:t>vertailemalla</a:t>
            </a:r>
            <a:r>
              <a:rPr lang="fi-FI" sz="1800" dirty="0"/>
              <a:t> erilaisia toteutusvaihtoehtoja keskenään; sekä</a:t>
            </a:r>
          </a:p>
          <a:p>
            <a:pPr lvl="1"/>
            <a:r>
              <a:rPr lang="fi-FI" sz="1800" dirty="0"/>
              <a:t>tuomalla arviointiin erilaisia </a:t>
            </a:r>
            <a:r>
              <a:rPr lang="fi-FI" sz="1800" b="1" dirty="0"/>
              <a:t>näkökulmia</a:t>
            </a:r>
            <a:r>
              <a:rPr lang="fi-FI" sz="1800" dirty="0"/>
              <a:t> osallistumisen kautta.</a:t>
            </a:r>
            <a:endParaRPr lang="fi-FI" altLang="fi-FI" sz="1600" dirty="0"/>
          </a:p>
          <a:p>
            <a:pPr marL="358775" lvl="1" indent="0">
              <a:buNone/>
            </a:pPr>
            <a:endParaRPr lang="fi-FI" sz="1800" b="0" dirty="0">
              <a:solidFill>
                <a:srgbClr val="000000"/>
              </a:solidFill>
              <a:effectLst/>
            </a:endParaRPr>
          </a:p>
          <a:p>
            <a:pPr marL="358775" lvl="1" indent="0">
              <a:buNone/>
            </a:pPr>
            <a:endParaRPr lang="fi-FI" sz="1800" b="0" dirty="0">
              <a:solidFill>
                <a:srgbClr val="000000"/>
              </a:solidFill>
              <a:effectLst/>
            </a:endParaRPr>
          </a:p>
          <a:p>
            <a:endParaRPr lang="fi-FI" dirty="0"/>
          </a:p>
        </p:txBody>
      </p:sp>
      <p:sp>
        <p:nvSpPr>
          <p:cNvPr id="2" name="Päivämäärän paikkamerkki 1">
            <a:extLst>
              <a:ext uri="{FF2B5EF4-FFF2-40B4-BE49-F238E27FC236}">
                <a16:creationId xmlns:a16="http://schemas.microsoft.com/office/drawing/2014/main" id="{346DC5F0-2C4E-DC28-A981-80878449F7EA}"/>
              </a:ext>
            </a:extLst>
          </p:cNvPr>
          <p:cNvSpPr>
            <a:spLocks noGrp="1"/>
          </p:cNvSpPr>
          <p:nvPr>
            <p:ph type="dt" sz="half" idx="2"/>
          </p:nvPr>
        </p:nvSpPr>
        <p:spPr/>
        <p:txBody>
          <a:bodyPr/>
          <a:lstStyle/>
          <a:p>
            <a:pPr algn="r"/>
            <a:r>
              <a:rPr lang="fi-FI" dirty="0"/>
              <a:t>22.10.2025   |   </a:t>
            </a:r>
          </a:p>
        </p:txBody>
      </p:sp>
      <p:sp>
        <p:nvSpPr>
          <p:cNvPr id="3" name="Dian numeron paikkamerkki 2">
            <a:extLst>
              <a:ext uri="{FF2B5EF4-FFF2-40B4-BE49-F238E27FC236}">
                <a16:creationId xmlns:a16="http://schemas.microsoft.com/office/drawing/2014/main" id="{99A9A9A3-5028-2A96-A50E-B608A15D1134}"/>
              </a:ext>
            </a:extLst>
          </p:cNvPr>
          <p:cNvSpPr>
            <a:spLocks noGrp="1"/>
          </p:cNvSpPr>
          <p:nvPr>
            <p:ph type="sldNum" sz="quarter" idx="4"/>
          </p:nvPr>
        </p:nvSpPr>
        <p:spPr/>
        <p:txBody>
          <a:bodyPr/>
          <a:lstStyle/>
          <a:p>
            <a:pPr algn="l"/>
            <a:fld id="{03D2D5F4-4871-4469-8343-ED7F6811B37D}" type="slidenum">
              <a:rPr lang="fi-FI" smtClean="0"/>
              <a:pPr algn="l"/>
              <a:t>2</a:t>
            </a:fld>
            <a:endParaRPr lang="fi-FI"/>
          </a:p>
        </p:txBody>
      </p:sp>
      <p:sp>
        <p:nvSpPr>
          <p:cNvPr id="4" name="Alatunnisteen paikkamerkki 3">
            <a:extLst>
              <a:ext uri="{FF2B5EF4-FFF2-40B4-BE49-F238E27FC236}">
                <a16:creationId xmlns:a16="http://schemas.microsoft.com/office/drawing/2014/main" id="{A394E55E-608D-3919-139F-7DBDB793758C}"/>
              </a:ext>
            </a:extLst>
          </p:cNvPr>
          <p:cNvSpPr>
            <a:spLocks noGrp="1"/>
          </p:cNvSpPr>
          <p:nvPr>
            <p:ph type="ftr" sz="quarter" idx="3"/>
          </p:nvPr>
        </p:nvSpPr>
        <p:spPr/>
        <p:txBody>
          <a:bodyPr/>
          <a:lstStyle/>
          <a:p>
            <a:pPr algn="l"/>
            <a:r>
              <a:rPr lang="fi-FI"/>
              <a:t>Heinonen Tiina</a:t>
            </a:r>
          </a:p>
        </p:txBody>
      </p:sp>
    </p:spTree>
    <p:extLst>
      <p:ext uri="{BB962C8B-B14F-4D97-AF65-F5344CB8AC3E}">
        <p14:creationId xmlns:p14="http://schemas.microsoft.com/office/powerpoint/2010/main" val="411521475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orakulmio 1">
            <a:extLst>
              <a:ext uri="{FF2B5EF4-FFF2-40B4-BE49-F238E27FC236}">
                <a16:creationId xmlns:a16="http://schemas.microsoft.com/office/drawing/2014/main" id="{FA87103C-AA51-4480-EF62-820F43433804}"/>
              </a:ext>
            </a:extLst>
          </p:cNvPr>
          <p:cNvSpPr/>
          <p:nvPr/>
        </p:nvSpPr>
        <p:spPr>
          <a:xfrm>
            <a:off x="8833899" y="3279775"/>
            <a:ext cx="3188464" cy="2442745"/>
          </a:xfrm>
          <a:prstGeom prst="rect">
            <a:avLst/>
          </a:prstGeom>
          <a:solidFill>
            <a:schemeClr val="accent4">
              <a:lumMod val="20000"/>
              <a:lumOff val="80000"/>
              <a:alpha val="43000"/>
            </a:schemeClr>
          </a:solidFill>
          <a:ln w="25400">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4" name="Dian numeron paikkamerkki 3">
            <a:extLst>
              <a:ext uri="{FF2B5EF4-FFF2-40B4-BE49-F238E27FC236}">
                <a16:creationId xmlns:a16="http://schemas.microsoft.com/office/drawing/2014/main" id="{88CF015E-4B4E-4D39-A386-A1806C193644}"/>
              </a:ext>
            </a:extLst>
          </p:cNvPr>
          <p:cNvSpPr>
            <a:spLocks noGrp="1"/>
          </p:cNvSpPr>
          <p:nvPr>
            <p:ph type="sldNum" sz="quarter" idx="4"/>
          </p:nvPr>
        </p:nvSpPr>
        <p:spPr/>
        <p:txBody>
          <a:bodyPr/>
          <a:lstStyle/>
          <a:p>
            <a:pPr algn="l"/>
            <a:fld id="{03D2D5F4-4871-4469-8343-ED7F6811B37D}" type="slidenum">
              <a:rPr lang="fi-FI" smtClean="0"/>
              <a:pPr algn="l"/>
              <a:t>3</a:t>
            </a:fld>
            <a:endParaRPr lang="fi-FI" dirty="0"/>
          </a:p>
        </p:txBody>
      </p:sp>
      <p:grpSp>
        <p:nvGrpSpPr>
          <p:cNvPr id="7" name="Ryhmä 6">
            <a:extLst>
              <a:ext uri="{FF2B5EF4-FFF2-40B4-BE49-F238E27FC236}">
                <a16:creationId xmlns:a16="http://schemas.microsoft.com/office/drawing/2014/main" id="{4F03D80A-5955-4759-8C78-FCBCE43E1753}"/>
              </a:ext>
            </a:extLst>
          </p:cNvPr>
          <p:cNvGrpSpPr/>
          <p:nvPr/>
        </p:nvGrpSpPr>
        <p:grpSpPr>
          <a:xfrm>
            <a:off x="1908174" y="176213"/>
            <a:ext cx="6522761" cy="6642100"/>
            <a:chOff x="1908175" y="176213"/>
            <a:chExt cx="5945188" cy="6642100"/>
          </a:xfrm>
          <a:solidFill>
            <a:schemeClr val="bg1"/>
          </a:solidFill>
        </p:grpSpPr>
        <p:grpSp>
          <p:nvGrpSpPr>
            <p:cNvPr id="8" name="Ryhmä 7">
              <a:extLst>
                <a:ext uri="{FF2B5EF4-FFF2-40B4-BE49-F238E27FC236}">
                  <a16:creationId xmlns:a16="http://schemas.microsoft.com/office/drawing/2014/main" id="{FEC39A31-6334-49B8-9224-13A1114BEA08}"/>
                </a:ext>
              </a:extLst>
            </p:cNvPr>
            <p:cNvGrpSpPr/>
            <p:nvPr/>
          </p:nvGrpSpPr>
          <p:grpSpPr>
            <a:xfrm>
              <a:off x="1908175" y="176213"/>
              <a:ext cx="5945188" cy="6642100"/>
              <a:chOff x="1908175" y="176213"/>
              <a:chExt cx="5945188" cy="6642100"/>
            </a:xfrm>
            <a:grpFill/>
          </p:grpSpPr>
          <p:sp>
            <p:nvSpPr>
              <p:cNvPr id="10" name="Suorakulmio 9">
                <a:extLst>
                  <a:ext uri="{FF2B5EF4-FFF2-40B4-BE49-F238E27FC236}">
                    <a16:creationId xmlns:a16="http://schemas.microsoft.com/office/drawing/2014/main" id="{C658FFD9-096E-4B0B-B8F3-F795352102BE}"/>
                  </a:ext>
                </a:extLst>
              </p:cNvPr>
              <p:cNvSpPr/>
              <p:nvPr/>
            </p:nvSpPr>
            <p:spPr>
              <a:xfrm>
                <a:off x="5030788" y="4500563"/>
                <a:ext cx="2124075" cy="723900"/>
              </a:xfrm>
              <a:prstGeom prst="rect">
                <a:avLst/>
              </a:prstGeom>
              <a:grpFill/>
              <a:ln>
                <a:solidFill>
                  <a:srgbClr val="002060"/>
                </a:solidFill>
              </a:ln>
            </p:spPr>
            <p:style>
              <a:lnRef idx="3">
                <a:schemeClr val="lt1"/>
              </a:lnRef>
              <a:fillRef idx="1">
                <a:schemeClr val="accent5"/>
              </a:fillRef>
              <a:effectRef idx="1">
                <a:schemeClr val="accent5"/>
              </a:effectRef>
              <a:fontRef idx="minor">
                <a:schemeClr val="lt1"/>
              </a:fontRef>
            </p:style>
            <p:txBody>
              <a:bodyPr anchor="ctr"/>
              <a:lstStyle>
                <a:defPPr>
                  <a:defRPr lang="en-GB"/>
                </a:defPPr>
                <a:lvl1pPr algn="l" rtl="0" fontAlgn="base">
                  <a:spcBef>
                    <a:spcPct val="0"/>
                  </a:spcBef>
                  <a:spcAft>
                    <a:spcPct val="0"/>
                  </a:spcAft>
                  <a:defRPr sz="1400" kern="1200">
                    <a:solidFill>
                      <a:schemeClr val="lt1"/>
                    </a:solidFill>
                    <a:latin typeface="+mn-lt"/>
                    <a:ea typeface="+mn-ea"/>
                    <a:cs typeface="+mn-cs"/>
                  </a:defRPr>
                </a:lvl1pPr>
                <a:lvl2pPr marL="457200" algn="l" rtl="0" fontAlgn="base">
                  <a:spcBef>
                    <a:spcPct val="0"/>
                  </a:spcBef>
                  <a:spcAft>
                    <a:spcPct val="0"/>
                  </a:spcAft>
                  <a:defRPr sz="1400" kern="1200">
                    <a:solidFill>
                      <a:schemeClr val="lt1"/>
                    </a:solidFill>
                    <a:latin typeface="+mn-lt"/>
                    <a:ea typeface="+mn-ea"/>
                    <a:cs typeface="+mn-cs"/>
                  </a:defRPr>
                </a:lvl2pPr>
                <a:lvl3pPr marL="914400" algn="l" rtl="0" fontAlgn="base">
                  <a:spcBef>
                    <a:spcPct val="0"/>
                  </a:spcBef>
                  <a:spcAft>
                    <a:spcPct val="0"/>
                  </a:spcAft>
                  <a:defRPr sz="1400" kern="1200">
                    <a:solidFill>
                      <a:schemeClr val="lt1"/>
                    </a:solidFill>
                    <a:latin typeface="+mn-lt"/>
                    <a:ea typeface="+mn-ea"/>
                    <a:cs typeface="+mn-cs"/>
                  </a:defRPr>
                </a:lvl3pPr>
                <a:lvl4pPr marL="1371600" algn="l" rtl="0" fontAlgn="base">
                  <a:spcBef>
                    <a:spcPct val="0"/>
                  </a:spcBef>
                  <a:spcAft>
                    <a:spcPct val="0"/>
                  </a:spcAft>
                  <a:defRPr sz="1400" kern="1200">
                    <a:solidFill>
                      <a:schemeClr val="lt1"/>
                    </a:solidFill>
                    <a:latin typeface="+mn-lt"/>
                    <a:ea typeface="+mn-ea"/>
                    <a:cs typeface="+mn-cs"/>
                  </a:defRPr>
                </a:lvl4pPr>
                <a:lvl5pPr marL="1828800" algn="l" rtl="0" fontAlgn="base">
                  <a:spcBef>
                    <a:spcPct val="0"/>
                  </a:spcBef>
                  <a:spcAft>
                    <a:spcPct val="0"/>
                  </a:spcAft>
                  <a:defRPr sz="1400" kern="1200">
                    <a:solidFill>
                      <a:schemeClr val="lt1"/>
                    </a:solidFill>
                    <a:latin typeface="+mn-lt"/>
                    <a:ea typeface="+mn-ea"/>
                    <a:cs typeface="+mn-cs"/>
                  </a:defRPr>
                </a:lvl5pPr>
                <a:lvl6pPr marL="2286000" algn="l" defTabSz="914400" rtl="0" eaLnBrk="1" latinLnBrk="0" hangingPunct="1">
                  <a:defRPr sz="1400" kern="1200">
                    <a:solidFill>
                      <a:schemeClr val="lt1"/>
                    </a:solidFill>
                    <a:latin typeface="+mn-lt"/>
                    <a:ea typeface="+mn-ea"/>
                    <a:cs typeface="+mn-cs"/>
                  </a:defRPr>
                </a:lvl6pPr>
                <a:lvl7pPr marL="2743200" algn="l" defTabSz="914400" rtl="0" eaLnBrk="1" latinLnBrk="0" hangingPunct="1">
                  <a:defRPr sz="1400" kern="1200">
                    <a:solidFill>
                      <a:schemeClr val="lt1"/>
                    </a:solidFill>
                    <a:latin typeface="+mn-lt"/>
                    <a:ea typeface="+mn-ea"/>
                    <a:cs typeface="+mn-cs"/>
                  </a:defRPr>
                </a:lvl7pPr>
                <a:lvl8pPr marL="3200400" algn="l" defTabSz="914400" rtl="0" eaLnBrk="1" latinLnBrk="0" hangingPunct="1">
                  <a:defRPr sz="1400" kern="1200">
                    <a:solidFill>
                      <a:schemeClr val="lt1"/>
                    </a:solidFill>
                    <a:latin typeface="+mn-lt"/>
                    <a:ea typeface="+mn-ea"/>
                    <a:cs typeface="+mn-cs"/>
                  </a:defRPr>
                </a:lvl8pPr>
                <a:lvl9pPr marL="3657600" algn="l" defTabSz="914400" rtl="0" eaLnBrk="1" latinLnBrk="0" hangingPunct="1">
                  <a:defRPr sz="1400" kern="1200">
                    <a:solidFill>
                      <a:schemeClr val="lt1"/>
                    </a:solidFill>
                    <a:latin typeface="+mn-lt"/>
                    <a:ea typeface="+mn-ea"/>
                    <a:cs typeface="+mn-cs"/>
                  </a:defRPr>
                </a:lvl9pPr>
              </a:lstStyle>
              <a:p>
                <a:pPr algn="ctr">
                  <a:defRPr/>
                </a:pPr>
                <a:r>
                  <a:rPr lang="fi-FI" dirty="0">
                    <a:solidFill>
                      <a:srgbClr val="002060"/>
                    </a:solidFill>
                  </a:rPr>
                  <a:t>Lausunnot ja mielipiteet</a:t>
                </a:r>
              </a:p>
            </p:txBody>
          </p:sp>
          <p:grpSp>
            <p:nvGrpSpPr>
              <p:cNvPr id="11" name="Ryhmä 4">
                <a:extLst>
                  <a:ext uri="{FF2B5EF4-FFF2-40B4-BE49-F238E27FC236}">
                    <a16:creationId xmlns:a16="http://schemas.microsoft.com/office/drawing/2014/main" id="{CCAC2BDC-CAA7-4BB1-A637-37213E40040A}"/>
                  </a:ext>
                </a:extLst>
              </p:cNvPr>
              <p:cNvGrpSpPr>
                <a:grpSpLocks/>
              </p:cNvGrpSpPr>
              <p:nvPr/>
            </p:nvGrpSpPr>
            <p:grpSpPr bwMode="auto">
              <a:xfrm>
                <a:off x="1908175" y="176213"/>
                <a:ext cx="5945188" cy="6642100"/>
                <a:chOff x="1908175" y="176213"/>
                <a:chExt cx="5945188" cy="6642100"/>
              </a:xfrm>
              <a:grpFill/>
            </p:grpSpPr>
            <p:grpSp>
              <p:nvGrpSpPr>
                <p:cNvPr id="12" name="Ryhmä 9216">
                  <a:extLst>
                    <a:ext uri="{FF2B5EF4-FFF2-40B4-BE49-F238E27FC236}">
                      <a16:creationId xmlns:a16="http://schemas.microsoft.com/office/drawing/2014/main" id="{7431BC22-EA6E-4022-8482-1DD7A15EA00E}"/>
                    </a:ext>
                  </a:extLst>
                </p:cNvPr>
                <p:cNvGrpSpPr>
                  <a:grpSpLocks/>
                </p:cNvGrpSpPr>
                <p:nvPr/>
              </p:nvGrpSpPr>
              <p:grpSpPr bwMode="auto">
                <a:xfrm>
                  <a:off x="1908175" y="176213"/>
                  <a:ext cx="5246688" cy="3103562"/>
                  <a:chOff x="1331640" y="0"/>
                  <a:chExt cx="5247841" cy="3103620"/>
                </a:xfrm>
                <a:grpFill/>
              </p:grpSpPr>
              <p:sp>
                <p:nvSpPr>
                  <p:cNvPr id="24" name="Suorakulmio 23">
                    <a:extLst>
                      <a:ext uri="{FF2B5EF4-FFF2-40B4-BE49-F238E27FC236}">
                        <a16:creationId xmlns:a16="http://schemas.microsoft.com/office/drawing/2014/main" id="{D9E19811-DF13-40FB-9C90-29ABD36B93AE}"/>
                      </a:ext>
                    </a:extLst>
                  </p:cNvPr>
                  <p:cNvSpPr/>
                  <p:nvPr/>
                </p:nvSpPr>
                <p:spPr>
                  <a:xfrm>
                    <a:off x="4454939" y="0"/>
                    <a:ext cx="2124542" cy="862028"/>
                  </a:xfrm>
                  <a:prstGeom prst="rect">
                    <a:avLst/>
                  </a:prstGeom>
                  <a:grpFill/>
                  <a:ln>
                    <a:solidFill>
                      <a:srgbClr val="002060"/>
                    </a:solidFill>
                  </a:ln>
                </p:spPr>
                <p:style>
                  <a:lnRef idx="3">
                    <a:schemeClr val="lt1"/>
                  </a:lnRef>
                  <a:fillRef idx="1">
                    <a:schemeClr val="accent5"/>
                  </a:fillRef>
                  <a:effectRef idx="1">
                    <a:schemeClr val="accent5"/>
                  </a:effectRef>
                  <a:fontRef idx="minor">
                    <a:schemeClr val="lt1"/>
                  </a:fontRef>
                </p:style>
                <p:txBody>
                  <a:bodyPr anchor="ctr"/>
                  <a:lstStyle>
                    <a:defPPr>
                      <a:defRPr lang="en-GB"/>
                    </a:defPPr>
                    <a:lvl1pPr algn="l" rtl="0" fontAlgn="base">
                      <a:spcBef>
                        <a:spcPct val="0"/>
                      </a:spcBef>
                      <a:spcAft>
                        <a:spcPct val="0"/>
                      </a:spcAft>
                      <a:defRPr sz="1400" kern="1200">
                        <a:solidFill>
                          <a:schemeClr val="lt1"/>
                        </a:solidFill>
                        <a:latin typeface="+mn-lt"/>
                        <a:ea typeface="+mn-ea"/>
                        <a:cs typeface="+mn-cs"/>
                      </a:defRPr>
                    </a:lvl1pPr>
                    <a:lvl2pPr marL="457200" algn="l" rtl="0" fontAlgn="base">
                      <a:spcBef>
                        <a:spcPct val="0"/>
                      </a:spcBef>
                      <a:spcAft>
                        <a:spcPct val="0"/>
                      </a:spcAft>
                      <a:defRPr sz="1400" kern="1200">
                        <a:solidFill>
                          <a:schemeClr val="lt1"/>
                        </a:solidFill>
                        <a:latin typeface="+mn-lt"/>
                        <a:ea typeface="+mn-ea"/>
                        <a:cs typeface="+mn-cs"/>
                      </a:defRPr>
                    </a:lvl2pPr>
                    <a:lvl3pPr marL="914400" algn="l" rtl="0" fontAlgn="base">
                      <a:spcBef>
                        <a:spcPct val="0"/>
                      </a:spcBef>
                      <a:spcAft>
                        <a:spcPct val="0"/>
                      </a:spcAft>
                      <a:defRPr sz="1400" kern="1200">
                        <a:solidFill>
                          <a:schemeClr val="lt1"/>
                        </a:solidFill>
                        <a:latin typeface="+mn-lt"/>
                        <a:ea typeface="+mn-ea"/>
                        <a:cs typeface="+mn-cs"/>
                      </a:defRPr>
                    </a:lvl3pPr>
                    <a:lvl4pPr marL="1371600" algn="l" rtl="0" fontAlgn="base">
                      <a:spcBef>
                        <a:spcPct val="0"/>
                      </a:spcBef>
                      <a:spcAft>
                        <a:spcPct val="0"/>
                      </a:spcAft>
                      <a:defRPr sz="1400" kern="1200">
                        <a:solidFill>
                          <a:schemeClr val="lt1"/>
                        </a:solidFill>
                        <a:latin typeface="+mn-lt"/>
                        <a:ea typeface="+mn-ea"/>
                        <a:cs typeface="+mn-cs"/>
                      </a:defRPr>
                    </a:lvl4pPr>
                    <a:lvl5pPr marL="1828800" algn="l" rtl="0" fontAlgn="base">
                      <a:spcBef>
                        <a:spcPct val="0"/>
                      </a:spcBef>
                      <a:spcAft>
                        <a:spcPct val="0"/>
                      </a:spcAft>
                      <a:defRPr sz="1400" kern="1200">
                        <a:solidFill>
                          <a:schemeClr val="lt1"/>
                        </a:solidFill>
                        <a:latin typeface="+mn-lt"/>
                        <a:ea typeface="+mn-ea"/>
                        <a:cs typeface="+mn-cs"/>
                      </a:defRPr>
                    </a:lvl5pPr>
                    <a:lvl6pPr marL="2286000" algn="l" defTabSz="914400" rtl="0" eaLnBrk="1" latinLnBrk="0" hangingPunct="1">
                      <a:defRPr sz="1400" kern="1200">
                        <a:solidFill>
                          <a:schemeClr val="lt1"/>
                        </a:solidFill>
                        <a:latin typeface="+mn-lt"/>
                        <a:ea typeface="+mn-ea"/>
                        <a:cs typeface="+mn-cs"/>
                      </a:defRPr>
                    </a:lvl6pPr>
                    <a:lvl7pPr marL="2743200" algn="l" defTabSz="914400" rtl="0" eaLnBrk="1" latinLnBrk="0" hangingPunct="1">
                      <a:defRPr sz="1400" kern="1200">
                        <a:solidFill>
                          <a:schemeClr val="lt1"/>
                        </a:solidFill>
                        <a:latin typeface="+mn-lt"/>
                        <a:ea typeface="+mn-ea"/>
                        <a:cs typeface="+mn-cs"/>
                      </a:defRPr>
                    </a:lvl7pPr>
                    <a:lvl8pPr marL="3200400" algn="l" defTabSz="914400" rtl="0" eaLnBrk="1" latinLnBrk="0" hangingPunct="1">
                      <a:defRPr sz="1400" kern="1200">
                        <a:solidFill>
                          <a:schemeClr val="lt1"/>
                        </a:solidFill>
                        <a:latin typeface="+mn-lt"/>
                        <a:ea typeface="+mn-ea"/>
                        <a:cs typeface="+mn-cs"/>
                      </a:defRPr>
                    </a:lvl8pPr>
                    <a:lvl9pPr marL="3657600" algn="l" defTabSz="914400" rtl="0" eaLnBrk="1" latinLnBrk="0" hangingPunct="1">
                      <a:defRPr sz="1400" kern="1200">
                        <a:solidFill>
                          <a:schemeClr val="lt1"/>
                        </a:solidFill>
                        <a:latin typeface="+mn-lt"/>
                        <a:ea typeface="+mn-ea"/>
                        <a:cs typeface="+mn-cs"/>
                      </a:defRPr>
                    </a:lvl9pPr>
                  </a:lstStyle>
                  <a:p>
                    <a:pPr algn="ctr">
                      <a:defRPr/>
                    </a:pPr>
                    <a:r>
                      <a:rPr lang="fi-FI" b="1" dirty="0">
                        <a:solidFill>
                          <a:srgbClr val="002060"/>
                        </a:solidFill>
                      </a:rPr>
                      <a:t>YVA-ohjelma</a:t>
                    </a:r>
                  </a:p>
                  <a:p>
                    <a:pPr algn="ctr">
                      <a:defRPr/>
                    </a:pPr>
                    <a:r>
                      <a:rPr lang="fi-FI" sz="1200" dirty="0">
                        <a:solidFill>
                          <a:srgbClr val="002060"/>
                        </a:solidFill>
                      </a:rPr>
                      <a:t>Nähtävilläpito ja kuuleminen</a:t>
                    </a:r>
                  </a:p>
                </p:txBody>
              </p:sp>
              <p:sp>
                <p:nvSpPr>
                  <p:cNvPr id="25" name="Suorakulmio 24">
                    <a:extLst>
                      <a:ext uri="{FF2B5EF4-FFF2-40B4-BE49-F238E27FC236}">
                        <a16:creationId xmlns:a16="http://schemas.microsoft.com/office/drawing/2014/main" id="{9C10032F-C575-4AAB-A0EB-7091F61C22F4}"/>
                      </a:ext>
                    </a:extLst>
                  </p:cNvPr>
                  <p:cNvSpPr/>
                  <p:nvPr/>
                </p:nvSpPr>
                <p:spPr>
                  <a:xfrm>
                    <a:off x="1331640" y="0"/>
                    <a:ext cx="2124542" cy="862028"/>
                  </a:xfrm>
                  <a:prstGeom prst="rect">
                    <a:avLst/>
                  </a:prstGeom>
                  <a:grpFill/>
                  <a:ln>
                    <a:solidFill>
                      <a:srgbClr val="002060"/>
                    </a:solidFill>
                    <a:prstDash val="dash"/>
                  </a:ln>
                </p:spPr>
                <p:style>
                  <a:lnRef idx="3">
                    <a:schemeClr val="lt1"/>
                  </a:lnRef>
                  <a:fillRef idx="1">
                    <a:schemeClr val="accent5"/>
                  </a:fillRef>
                  <a:effectRef idx="1">
                    <a:schemeClr val="accent5"/>
                  </a:effectRef>
                  <a:fontRef idx="minor">
                    <a:schemeClr val="lt1"/>
                  </a:fontRef>
                </p:style>
                <p:txBody>
                  <a:bodyPr anchor="ctr"/>
                  <a:lstStyle>
                    <a:defPPr>
                      <a:defRPr lang="en-GB"/>
                    </a:defPPr>
                    <a:lvl1pPr algn="l" rtl="0" fontAlgn="base">
                      <a:spcBef>
                        <a:spcPct val="0"/>
                      </a:spcBef>
                      <a:spcAft>
                        <a:spcPct val="0"/>
                      </a:spcAft>
                      <a:defRPr sz="1400" kern="1200">
                        <a:solidFill>
                          <a:schemeClr val="lt1"/>
                        </a:solidFill>
                        <a:latin typeface="+mn-lt"/>
                        <a:ea typeface="+mn-ea"/>
                        <a:cs typeface="+mn-cs"/>
                      </a:defRPr>
                    </a:lvl1pPr>
                    <a:lvl2pPr marL="457200" algn="l" rtl="0" fontAlgn="base">
                      <a:spcBef>
                        <a:spcPct val="0"/>
                      </a:spcBef>
                      <a:spcAft>
                        <a:spcPct val="0"/>
                      </a:spcAft>
                      <a:defRPr sz="1400" kern="1200">
                        <a:solidFill>
                          <a:schemeClr val="lt1"/>
                        </a:solidFill>
                        <a:latin typeface="+mn-lt"/>
                        <a:ea typeface="+mn-ea"/>
                        <a:cs typeface="+mn-cs"/>
                      </a:defRPr>
                    </a:lvl2pPr>
                    <a:lvl3pPr marL="914400" algn="l" rtl="0" fontAlgn="base">
                      <a:spcBef>
                        <a:spcPct val="0"/>
                      </a:spcBef>
                      <a:spcAft>
                        <a:spcPct val="0"/>
                      </a:spcAft>
                      <a:defRPr sz="1400" kern="1200">
                        <a:solidFill>
                          <a:schemeClr val="lt1"/>
                        </a:solidFill>
                        <a:latin typeface="+mn-lt"/>
                        <a:ea typeface="+mn-ea"/>
                        <a:cs typeface="+mn-cs"/>
                      </a:defRPr>
                    </a:lvl3pPr>
                    <a:lvl4pPr marL="1371600" algn="l" rtl="0" fontAlgn="base">
                      <a:spcBef>
                        <a:spcPct val="0"/>
                      </a:spcBef>
                      <a:spcAft>
                        <a:spcPct val="0"/>
                      </a:spcAft>
                      <a:defRPr sz="1400" kern="1200">
                        <a:solidFill>
                          <a:schemeClr val="lt1"/>
                        </a:solidFill>
                        <a:latin typeface="+mn-lt"/>
                        <a:ea typeface="+mn-ea"/>
                        <a:cs typeface="+mn-cs"/>
                      </a:defRPr>
                    </a:lvl4pPr>
                    <a:lvl5pPr marL="1828800" algn="l" rtl="0" fontAlgn="base">
                      <a:spcBef>
                        <a:spcPct val="0"/>
                      </a:spcBef>
                      <a:spcAft>
                        <a:spcPct val="0"/>
                      </a:spcAft>
                      <a:defRPr sz="1400" kern="1200">
                        <a:solidFill>
                          <a:schemeClr val="lt1"/>
                        </a:solidFill>
                        <a:latin typeface="+mn-lt"/>
                        <a:ea typeface="+mn-ea"/>
                        <a:cs typeface="+mn-cs"/>
                      </a:defRPr>
                    </a:lvl5pPr>
                    <a:lvl6pPr marL="2286000" algn="l" defTabSz="914400" rtl="0" eaLnBrk="1" latinLnBrk="0" hangingPunct="1">
                      <a:defRPr sz="1400" kern="1200">
                        <a:solidFill>
                          <a:schemeClr val="lt1"/>
                        </a:solidFill>
                        <a:latin typeface="+mn-lt"/>
                        <a:ea typeface="+mn-ea"/>
                        <a:cs typeface="+mn-cs"/>
                      </a:defRPr>
                    </a:lvl6pPr>
                    <a:lvl7pPr marL="2743200" algn="l" defTabSz="914400" rtl="0" eaLnBrk="1" latinLnBrk="0" hangingPunct="1">
                      <a:defRPr sz="1400" kern="1200">
                        <a:solidFill>
                          <a:schemeClr val="lt1"/>
                        </a:solidFill>
                        <a:latin typeface="+mn-lt"/>
                        <a:ea typeface="+mn-ea"/>
                        <a:cs typeface="+mn-cs"/>
                      </a:defRPr>
                    </a:lvl7pPr>
                    <a:lvl8pPr marL="3200400" algn="l" defTabSz="914400" rtl="0" eaLnBrk="1" latinLnBrk="0" hangingPunct="1">
                      <a:defRPr sz="1400" kern="1200">
                        <a:solidFill>
                          <a:schemeClr val="lt1"/>
                        </a:solidFill>
                        <a:latin typeface="+mn-lt"/>
                        <a:ea typeface="+mn-ea"/>
                        <a:cs typeface="+mn-cs"/>
                      </a:defRPr>
                    </a:lvl8pPr>
                    <a:lvl9pPr marL="3657600" algn="l" defTabSz="914400" rtl="0" eaLnBrk="1" latinLnBrk="0" hangingPunct="1">
                      <a:defRPr sz="1400" kern="1200">
                        <a:solidFill>
                          <a:schemeClr val="lt1"/>
                        </a:solidFill>
                        <a:latin typeface="+mn-lt"/>
                        <a:ea typeface="+mn-ea"/>
                        <a:cs typeface="+mn-cs"/>
                      </a:defRPr>
                    </a:lvl9pPr>
                  </a:lstStyle>
                  <a:p>
                    <a:pPr algn="ctr">
                      <a:defRPr/>
                    </a:pPr>
                    <a:r>
                      <a:rPr lang="fi-FI" dirty="0">
                        <a:solidFill>
                          <a:srgbClr val="002060"/>
                        </a:solidFill>
                      </a:rPr>
                      <a:t>Arviointiohjelman</a:t>
                    </a:r>
                    <a:br>
                      <a:rPr lang="fi-FI" dirty="0">
                        <a:solidFill>
                          <a:srgbClr val="002060"/>
                        </a:solidFill>
                      </a:rPr>
                    </a:br>
                    <a:r>
                      <a:rPr lang="fi-FI" dirty="0">
                        <a:solidFill>
                          <a:srgbClr val="002060"/>
                        </a:solidFill>
                      </a:rPr>
                      <a:t> (YVA-ohjelma) laatiminen osana hankesuunnittelua</a:t>
                    </a:r>
                  </a:p>
                </p:txBody>
              </p:sp>
              <p:sp>
                <p:nvSpPr>
                  <p:cNvPr id="26" name="Suorakulmio 25">
                    <a:extLst>
                      <a:ext uri="{FF2B5EF4-FFF2-40B4-BE49-F238E27FC236}">
                        <a16:creationId xmlns:a16="http://schemas.microsoft.com/office/drawing/2014/main" id="{6E06B88A-1778-4644-B767-25DD41EC4D62}"/>
                      </a:ext>
                    </a:extLst>
                  </p:cNvPr>
                  <p:cNvSpPr/>
                  <p:nvPr/>
                </p:nvSpPr>
                <p:spPr>
                  <a:xfrm>
                    <a:off x="4454939" y="1109683"/>
                    <a:ext cx="2124542" cy="725502"/>
                  </a:xfrm>
                  <a:prstGeom prst="rect">
                    <a:avLst/>
                  </a:prstGeom>
                  <a:grpFill/>
                  <a:ln>
                    <a:solidFill>
                      <a:srgbClr val="002060"/>
                    </a:solidFill>
                  </a:ln>
                </p:spPr>
                <p:style>
                  <a:lnRef idx="3">
                    <a:schemeClr val="lt1"/>
                  </a:lnRef>
                  <a:fillRef idx="1">
                    <a:schemeClr val="accent5"/>
                  </a:fillRef>
                  <a:effectRef idx="1">
                    <a:schemeClr val="accent5"/>
                  </a:effectRef>
                  <a:fontRef idx="minor">
                    <a:schemeClr val="lt1"/>
                  </a:fontRef>
                </p:style>
                <p:txBody>
                  <a:bodyPr anchor="ctr"/>
                  <a:lstStyle>
                    <a:defPPr>
                      <a:defRPr lang="en-GB"/>
                    </a:defPPr>
                    <a:lvl1pPr algn="l" rtl="0" fontAlgn="base">
                      <a:spcBef>
                        <a:spcPct val="0"/>
                      </a:spcBef>
                      <a:spcAft>
                        <a:spcPct val="0"/>
                      </a:spcAft>
                      <a:defRPr sz="1400" kern="1200">
                        <a:solidFill>
                          <a:schemeClr val="lt1"/>
                        </a:solidFill>
                        <a:latin typeface="+mn-lt"/>
                        <a:ea typeface="+mn-ea"/>
                        <a:cs typeface="+mn-cs"/>
                      </a:defRPr>
                    </a:lvl1pPr>
                    <a:lvl2pPr marL="457200" algn="l" rtl="0" fontAlgn="base">
                      <a:spcBef>
                        <a:spcPct val="0"/>
                      </a:spcBef>
                      <a:spcAft>
                        <a:spcPct val="0"/>
                      </a:spcAft>
                      <a:defRPr sz="1400" kern="1200">
                        <a:solidFill>
                          <a:schemeClr val="lt1"/>
                        </a:solidFill>
                        <a:latin typeface="+mn-lt"/>
                        <a:ea typeface="+mn-ea"/>
                        <a:cs typeface="+mn-cs"/>
                      </a:defRPr>
                    </a:lvl2pPr>
                    <a:lvl3pPr marL="914400" algn="l" rtl="0" fontAlgn="base">
                      <a:spcBef>
                        <a:spcPct val="0"/>
                      </a:spcBef>
                      <a:spcAft>
                        <a:spcPct val="0"/>
                      </a:spcAft>
                      <a:defRPr sz="1400" kern="1200">
                        <a:solidFill>
                          <a:schemeClr val="lt1"/>
                        </a:solidFill>
                        <a:latin typeface="+mn-lt"/>
                        <a:ea typeface="+mn-ea"/>
                        <a:cs typeface="+mn-cs"/>
                      </a:defRPr>
                    </a:lvl3pPr>
                    <a:lvl4pPr marL="1371600" algn="l" rtl="0" fontAlgn="base">
                      <a:spcBef>
                        <a:spcPct val="0"/>
                      </a:spcBef>
                      <a:spcAft>
                        <a:spcPct val="0"/>
                      </a:spcAft>
                      <a:defRPr sz="1400" kern="1200">
                        <a:solidFill>
                          <a:schemeClr val="lt1"/>
                        </a:solidFill>
                        <a:latin typeface="+mn-lt"/>
                        <a:ea typeface="+mn-ea"/>
                        <a:cs typeface="+mn-cs"/>
                      </a:defRPr>
                    </a:lvl4pPr>
                    <a:lvl5pPr marL="1828800" algn="l" rtl="0" fontAlgn="base">
                      <a:spcBef>
                        <a:spcPct val="0"/>
                      </a:spcBef>
                      <a:spcAft>
                        <a:spcPct val="0"/>
                      </a:spcAft>
                      <a:defRPr sz="1400" kern="1200">
                        <a:solidFill>
                          <a:schemeClr val="lt1"/>
                        </a:solidFill>
                        <a:latin typeface="+mn-lt"/>
                        <a:ea typeface="+mn-ea"/>
                        <a:cs typeface="+mn-cs"/>
                      </a:defRPr>
                    </a:lvl5pPr>
                    <a:lvl6pPr marL="2286000" algn="l" defTabSz="914400" rtl="0" eaLnBrk="1" latinLnBrk="0" hangingPunct="1">
                      <a:defRPr sz="1400" kern="1200">
                        <a:solidFill>
                          <a:schemeClr val="lt1"/>
                        </a:solidFill>
                        <a:latin typeface="+mn-lt"/>
                        <a:ea typeface="+mn-ea"/>
                        <a:cs typeface="+mn-cs"/>
                      </a:defRPr>
                    </a:lvl6pPr>
                    <a:lvl7pPr marL="2743200" algn="l" defTabSz="914400" rtl="0" eaLnBrk="1" latinLnBrk="0" hangingPunct="1">
                      <a:defRPr sz="1400" kern="1200">
                        <a:solidFill>
                          <a:schemeClr val="lt1"/>
                        </a:solidFill>
                        <a:latin typeface="+mn-lt"/>
                        <a:ea typeface="+mn-ea"/>
                        <a:cs typeface="+mn-cs"/>
                      </a:defRPr>
                    </a:lvl7pPr>
                    <a:lvl8pPr marL="3200400" algn="l" defTabSz="914400" rtl="0" eaLnBrk="1" latinLnBrk="0" hangingPunct="1">
                      <a:defRPr sz="1400" kern="1200">
                        <a:solidFill>
                          <a:schemeClr val="lt1"/>
                        </a:solidFill>
                        <a:latin typeface="+mn-lt"/>
                        <a:ea typeface="+mn-ea"/>
                        <a:cs typeface="+mn-cs"/>
                      </a:defRPr>
                    </a:lvl8pPr>
                    <a:lvl9pPr marL="3657600" algn="l" defTabSz="914400" rtl="0" eaLnBrk="1" latinLnBrk="0" hangingPunct="1">
                      <a:defRPr sz="1400" kern="1200">
                        <a:solidFill>
                          <a:schemeClr val="lt1"/>
                        </a:solidFill>
                        <a:latin typeface="+mn-lt"/>
                        <a:ea typeface="+mn-ea"/>
                        <a:cs typeface="+mn-cs"/>
                      </a:defRPr>
                    </a:lvl9pPr>
                  </a:lstStyle>
                  <a:p>
                    <a:pPr algn="ctr">
                      <a:defRPr/>
                    </a:pPr>
                    <a:r>
                      <a:rPr lang="fi-FI" dirty="0">
                        <a:solidFill>
                          <a:srgbClr val="002060"/>
                        </a:solidFill>
                      </a:rPr>
                      <a:t>Lausunnot ja mielipiteet</a:t>
                    </a:r>
                  </a:p>
                </p:txBody>
              </p:sp>
              <p:sp>
                <p:nvSpPr>
                  <p:cNvPr id="27" name="Suorakulmio 26">
                    <a:extLst>
                      <a:ext uri="{FF2B5EF4-FFF2-40B4-BE49-F238E27FC236}">
                        <a16:creationId xmlns:a16="http://schemas.microsoft.com/office/drawing/2014/main" id="{34770892-F001-408C-9E15-36A51A105920}"/>
                      </a:ext>
                    </a:extLst>
                  </p:cNvPr>
                  <p:cNvSpPr/>
                  <p:nvPr/>
                </p:nvSpPr>
                <p:spPr>
                  <a:xfrm>
                    <a:off x="4454939" y="2125702"/>
                    <a:ext cx="2124542" cy="862029"/>
                  </a:xfrm>
                  <a:prstGeom prst="rect">
                    <a:avLst/>
                  </a:prstGeom>
                  <a:grpFill/>
                  <a:ln>
                    <a:solidFill>
                      <a:srgbClr val="002060"/>
                    </a:solidFill>
                  </a:ln>
                </p:spPr>
                <p:style>
                  <a:lnRef idx="3">
                    <a:schemeClr val="lt1"/>
                  </a:lnRef>
                  <a:fillRef idx="1">
                    <a:schemeClr val="accent5"/>
                  </a:fillRef>
                  <a:effectRef idx="1">
                    <a:schemeClr val="accent5"/>
                  </a:effectRef>
                  <a:fontRef idx="minor">
                    <a:schemeClr val="lt1"/>
                  </a:fontRef>
                </p:style>
                <p:txBody>
                  <a:bodyPr anchor="ctr"/>
                  <a:lstStyle>
                    <a:defPPr>
                      <a:defRPr lang="en-GB"/>
                    </a:defPPr>
                    <a:lvl1pPr algn="l" rtl="0" fontAlgn="base">
                      <a:spcBef>
                        <a:spcPct val="0"/>
                      </a:spcBef>
                      <a:spcAft>
                        <a:spcPct val="0"/>
                      </a:spcAft>
                      <a:defRPr sz="1400" kern="1200">
                        <a:solidFill>
                          <a:schemeClr val="lt1"/>
                        </a:solidFill>
                        <a:latin typeface="+mn-lt"/>
                        <a:ea typeface="+mn-ea"/>
                        <a:cs typeface="+mn-cs"/>
                      </a:defRPr>
                    </a:lvl1pPr>
                    <a:lvl2pPr marL="457200" algn="l" rtl="0" fontAlgn="base">
                      <a:spcBef>
                        <a:spcPct val="0"/>
                      </a:spcBef>
                      <a:spcAft>
                        <a:spcPct val="0"/>
                      </a:spcAft>
                      <a:defRPr sz="1400" kern="1200">
                        <a:solidFill>
                          <a:schemeClr val="lt1"/>
                        </a:solidFill>
                        <a:latin typeface="+mn-lt"/>
                        <a:ea typeface="+mn-ea"/>
                        <a:cs typeface="+mn-cs"/>
                      </a:defRPr>
                    </a:lvl2pPr>
                    <a:lvl3pPr marL="914400" algn="l" rtl="0" fontAlgn="base">
                      <a:spcBef>
                        <a:spcPct val="0"/>
                      </a:spcBef>
                      <a:spcAft>
                        <a:spcPct val="0"/>
                      </a:spcAft>
                      <a:defRPr sz="1400" kern="1200">
                        <a:solidFill>
                          <a:schemeClr val="lt1"/>
                        </a:solidFill>
                        <a:latin typeface="+mn-lt"/>
                        <a:ea typeface="+mn-ea"/>
                        <a:cs typeface="+mn-cs"/>
                      </a:defRPr>
                    </a:lvl3pPr>
                    <a:lvl4pPr marL="1371600" algn="l" rtl="0" fontAlgn="base">
                      <a:spcBef>
                        <a:spcPct val="0"/>
                      </a:spcBef>
                      <a:spcAft>
                        <a:spcPct val="0"/>
                      </a:spcAft>
                      <a:defRPr sz="1400" kern="1200">
                        <a:solidFill>
                          <a:schemeClr val="lt1"/>
                        </a:solidFill>
                        <a:latin typeface="+mn-lt"/>
                        <a:ea typeface="+mn-ea"/>
                        <a:cs typeface="+mn-cs"/>
                      </a:defRPr>
                    </a:lvl4pPr>
                    <a:lvl5pPr marL="1828800" algn="l" rtl="0" fontAlgn="base">
                      <a:spcBef>
                        <a:spcPct val="0"/>
                      </a:spcBef>
                      <a:spcAft>
                        <a:spcPct val="0"/>
                      </a:spcAft>
                      <a:defRPr sz="1400" kern="1200">
                        <a:solidFill>
                          <a:schemeClr val="lt1"/>
                        </a:solidFill>
                        <a:latin typeface="+mn-lt"/>
                        <a:ea typeface="+mn-ea"/>
                        <a:cs typeface="+mn-cs"/>
                      </a:defRPr>
                    </a:lvl5pPr>
                    <a:lvl6pPr marL="2286000" algn="l" defTabSz="914400" rtl="0" eaLnBrk="1" latinLnBrk="0" hangingPunct="1">
                      <a:defRPr sz="1400" kern="1200">
                        <a:solidFill>
                          <a:schemeClr val="lt1"/>
                        </a:solidFill>
                        <a:latin typeface="+mn-lt"/>
                        <a:ea typeface="+mn-ea"/>
                        <a:cs typeface="+mn-cs"/>
                      </a:defRPr>
                    </a:lvl6pPr>
                    <a:lvl7pPr marL="2743200" algn="l" defTabSz="914400" rtl="0" eaLnBrk="1" latinLnBrk="0" hangingPunct="1">
                      <a:defRPr sz="1400" kern="1200">
                        <a:solidFill>
                          <a:schemeClr val="lt1"/>
                        </a:solidFill>
                        <a:latin typeface="+mn-lt"/>
                        <a:ea typeface="+mn-ea"/>
                        <a:cs typeface="+mn-cs"/>
                      </a:defRPr>
                    </a:lvl7pPr>
                    <a:lvl8pPr marL="3200400" algn="l" defTabSz="914400" rtl="0" eaLnBrk="1" latinLnBrk="0" hangingPunct="1">
                      <a:defRPr sz="1400" kern="1200">
                        <a:solidFill>
                          <a:schemeClr val="lt1"/>
                        </a:solidFill>
                        <a:latin typeface="+mn-lt"/>
                        <a:ea typeface="+mn-ea"/>
                        <a:cs typeface="+mn-cs"/>
                      </a:defRPr>
                    </a:lvl8pPr>
                    <a:lvl9pPr marL="3657600" algn="l" defTabSz="914400" rtl="0" eaLnBrk="1" latinLnBrk="0" hangingPunct="1">
                      <a:defRPr sz="1400" kern="1200">
                        <a:solidFill>
                          <a:schemeClr val="lt1"/>
                        </a:solidFill>
                        <a:latin typeface="+mn-lt"/>
                        <a:ea typeface="+mn-ea"/>
                        <a:cs typeface="+mn-cs"/>
                      </a:defRPr>
                    </a:lvl9pPr>
                  </a:lstStyle>
                  <a:p>
                    <a:pPr algn="ctr">
                      <a:defRPr/>
                    </a:pPr>
                    <a:r>
                      <a:rPr lang="fi-FI" b="1" dirty="0">
                        <a:solidFill>
                          <a:srgbClr val="002060"/>
                        </a:solidFill>
                      </a:rPr>
                      <a:t>Yhteysviranomaisen lausunto</a:t>
                    </a:r>
                  </a:p>
                </p:txBody>
              </p:sp>
              <p:sp>
                <p:nvSpPr>
                  <p:cNvPr id="28" name="Suorakulmio 27">
                    <a:extLst>
                      <a:ext uri="{FF2B5EF4-FFF2-40B4-BE49-F238E27FC236}">
                        <a16:creationId xmlns:a16="http://schemas.microsoft.com/office/drawing/2014/main" id="{6EA0A084-A851-4D0E-AA7E-1783CDB2AFB8}"/>
                      </a:ext>
                    </a:extLst>
                  </p:cNvPr>
                  <p:cNvSpPr/>
                  <p:nvPr/>
                </p:nvSpPr>
                <p:spPr>
                  <a:xfrm>
                    <a:off x="1331640" y="2009813"/>
                    <a:ext cx="2124542" cy="1093807"/>
                  </a:xfrm>
                  <a:prstGeom prst="rect">
                    <a:avLst/>
                  </a:prstGeom>
                  <a:solidFill>
                    <a:schemeClr val="bg1"/>
                  </a:solidFill>
                  <a:ln>
                    <a:solidFill>
                      <a:srgbClr val="002060"/>
                    </a:solidFill>
                    <a:prstDash val="dash"/>
                  </a:ln>
                </p:spPr>
                <p:style>
                  <a:lnRef idx="3">
                    <a:schemeClr val="lt1"/>
                  </a:lnRef>
                  <a:fillRef idx="1">
                    <a:schemeClr val="accent5"/>
                  </a:fillRef>
                  <a:effectRef idx="1">
                    <a:schemeClr val="accent5"/>
                  </a:effectRef>
                  <a:fontRef idx="minor">
                    <a:schemeClr val="lt1"/>
                  </a:fontRef>
                </p:style>
                <p:txBody>
                  <a:bodyPr anchor="ctr"/>
                  <a:lstStyle>
                    <a:defPPr>
                      <a:defRPr lang="en-GB"/>
                    </a:defPPr>
                    <a:lvl1pPr algn="l" rtl="0" fontAlgn="base">
                      <a:spcBef>
                        <a:spcPct val="0"/>
                      </a:spcBef>
                      <a:spcAft>
                        <a:spcPct val="0"/>
                      </a:spcAft>
                      <a:defRPr sz="1400" kern="1200">
                        <a:solidFill>
                          <a:schemeClr val="lt1"/>
                        </a:solidFill>
                        <a:latin typeface="+mn-lt"/>
                        <a:ea typeface="+mn-ea"/>
                        <a:cs typeface="+mn-cs"/>
                      </a:defRPr>
                    </a:lvl1pPr>
                    <a:lvl2pPr marL="457200" algn="l" rtl="0" fontAlgn="base">
                      <a:spcBef>
                        <a:spcPct val="0"/>
                      </a:spcBef>
                      <a:spcAft>
                        <a:spcPct val="0"/>
                      </a:spcAft>
                      <a:defRPr sz="1400" kern="1200">
                        <a:solidFill>
                          <a:schemeClr val="lt1"/>
                        </a:solidFill>
                        <a:latin typeface="+mn-lt"/>
                        <a:ea typeface="+mn-ea"/>
                        <a:cs typeface="+mn-cs"/>
                      </a:defRPr>
                    </a:lvl2pPr>
                    <a:lvl3pPr marL="914400" algn="l" rtl="0" fontAlgn="base">
                      <a:spcBef>
                        <a:spcPct val="0"/>
                      </a:spcBef>
                      <a:spcAft>
                        <a:spcPct val="0"/>
                      </a:spcAft>
                      <a:defRPr sz="1400" kern="1200">
                        <a:solidFill>
                          <a:schemeClr val="lt1"/>
                        </a:solidFill>
                        <a:latin typeface="+mn-lt"/>
                        <a:ea typeface="+mn-ea"/>
                        <a:cs typeface="+mn-cs"/>
                      </a:defRPr>
                    </a:lvl3pPr>
                    <a:lvl4pPr marL="1371600" algn="l" rtl="0" fontAlgn="base">
                      <a:spcBef>
                        <a:spcPct val="0"/>
                      </a:spcBef>
                      <a:spcAft>
                        <a:spcPct val="0"/>
                      </a:spcAft>
                      <a:defRPr sz="1400" kern="1200">
                        <a:solidFill>
                          <a:schemeClr val="lt1"/>
                        </a:solidFill>
                        <a:latin typeface="+mn-lt"/>
                        <a:ea typeface="+mn-ea"/>
                        <a:cs typeface="+mn-cs"/>
                      </a:defRPr>
                    </a:lvl4pPr>
                    <a:lvl5pPr marL="1828800" algn="l" rtl="0" fontAlgn="base">
                      <a:spcBef>
                        <a:spcPct val="0"/>
                      </a:spcBef>
                      <a:spcAft>
                        <a:spcPct val="0"/>
                      </a:spcAft>
                      <a:defRPr sz="1400" kern="1200">
                        <a:solidFill>
                          <a:schemeClr val="lt1"/>
                        </a:solidFill>
                        <a:latin typeface="+mn-lt"/>
                        <a:ea typeface="+mn-ea"/>
                        <a:cs typeface="+mn-cs"/>
                      </a:defRPr>
                    </a:lvl5pPr>
                    <a:lvl6pPr marL="2286000" algn="l" defTabSz="914400" rtl="0" eaLnBrk="1" latinLnBrk="0" hangingPunct="1">
                      <a:defRPr sz="1400" kern="1200">
                        <a:solidFill>
                          <a:schemeClr val="lt1"/>
                        </a:solidFill>
                        <a:latin typeface="+mn-lt"/>
                        <a:ea typeface="+mn-ea"/>
                        <a:cs typeface="+mn-cs"/>
                      </a:defRPr>
                    </a:lvl6pPr>
                    <a:lvl7pPr marL="2743200" algn="l" defTabSz="914400" rtl="0" eaLnBrk="1" latinLnBrk="0" hangingPunct="1">
                      <a:defRPr sz="1400" kern="1200">
                        <a:solidFill>
                          <a:schemeClr val="lt1"/>
                        </a:solidFill>
                        <a:latin typeface="+mn-lt"/>
                        <a:ea typeface="+mn-ea"/>
                        <a:cs typeface="+mn-cs"/>
                      </a:defRPr>
                    </a:lvl7pPr>
                    <a:lvl8pPr marL="3200400" algn="l" defTabSz="914400" rtl="0" eaLnBrk="1" latinLnBrk="0" hangingPunct="1">
                      <a:defRPr sz="1400" kern="1200">
                        <a:solidFill>
                          <a:schemeClr val="lt1"/>
                        </a:solidFill>
                        <a:latin typeface="+mn-lt"/>
                        <a:ea typeface="+mn-ea"/>
                        <a:cs typeface="+mn-cs"/>
                      </a:defRPr>
                    </a:lvl8pPr>
                    <a:lvl9pPr marL="3657600" algn="l" defTabSz="914400" rtl="0" eaLnBrk="1" latinLnBrk="0" hangingPunct="1">
                      <a:defRPr sz="1400" kern="1200">
                        <a:solidFill>
                          <a:schemeClr val="lt1"/>
                        </a:solidFill>
                        <a:latin typeface="+mn-lt"/>
                        <a:ea typeface="+mn-ea"/>
                        <a:cs typeface="+mn-cs"/>
                      </a:defRPr>
                    </a:lvl9pPr>
                  </a:lstStyle>
                  <a:p>
                    <a:pPr algn="ctr">
                      <a:defRPr/>
                    </a:pPr>
                    <a:r>
                      <a:rPr lang="fi-FI" dirty="0">
                        <a:solidFill>
                          <a:schemeClr val="tx1"/>
                        </a:solidFill>
                      </a:rPr>
                      <a:t>Vaikutusten arviointi ja tulosten raportointi ympäristövaikutusten arviointiselostuksessa (YVA-selostus)</a:t>
                    </a:r>
                  </a:p>
                </p:txBody>
              </p:sp>
              <p:cxnSp>
                <p:nvCxnSpPr>
                  <p:cNvPr id="29" name="Suora nuoliyhdysviiva 28">
                    <a:extLst>
                      <a:ext uri="{FF2B5EF4-FFF2-40B4-BE49-F238E27FC236}">
                        <a16:creationId xmlns:a16="http://schemas.microsoft.com/office/drawing/2014/main" id="{993435AA-AFF2-4002-A109-6B3F4A31A8BB}"/>
                      </a:ext>
                    </a:extLst>
                  </p:cNvPr>
                  <p:cNvCxnSpPr>
                    <a:stCxn id="25" idx="3"/>
                    <a:endCxn id="24" idx="1"/>
                  </p:cNvCxnSpPr>
                  <p:nvPr/>
                </p:nvCxnSpPr>
                <p:spPr>
                  <a:xfrm>
                    <a:off x="3456182" y="430220"/>
                    <a:ext cx="998757" cy="0"/>
                  </a:xfrm>
                  <a:prstGeom prst="straightConnector1">
                    <a:avLst/>
                  </a:prstGeom>
                  <a:grp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30" name="Suora nuoliyhdysviiva 29">
                    <a:extLst>
                      <a:ext uri="{FF2B5EF4-FFF2-40B4-BE49-F238E27FC236}">
                        <a16:creationId xmlns:a16="http://schemas.microsoft.com/office/drawing/2014/main" id="{36AE101C-27B4-4E68-9947-7C88AE1C0991}"/>
                      </a:ext>
                    </a:extLst>
                  </p:cNvPr>
                  <p:cNvCxnSpPr>
                    <a:stCxn id="24" idx="2"/>
                    <a:endCxn id="26" idx="0"/>
                  </p:cNvCxnSpPr>
                  <p:nvPr/>
                </p:nvCxnSpPr>
                <p:spPr>
                  <a:xfrm>
                    <a:off x="5517210" y="862028"/>
                    <a:ext cx="0" cy="247655"/>
                  </a:xfrm>
                  <a:prstGeom prst="straightConnector1">
                    <a:avLst/>
                  </a:prstGeom>
                  <a:grp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uora nuoliyhdysviiva 30">
                    <a:extLst>
                      <a:ext uri="{FF2B5EF4-FFF2-40B4-BE49-F238E27FC236}">
                        <a16:creationId xmlns:a16="http://schemas.microsoft.com/office/drawing/2014/main" id="{6B77CF60-D354-4331-AE15-6ECD93F3A0A7}"/>
                      </a:ext>
                    </a:extLst>
                  </p:cNvPr>
                  <p:cNvCxnSpPr>
                    <a:stCxn id="26" idx="2"/>
                    <a:endCxn id="27" idx="0"/>
                  </p:cNvCxnSpPr>
                  <p:nvPr/>
                </p:nvCxnSpPr>
                <p:spPr>
                  <a:xfrm>
                    <a:off x="5517210" y="1835184"/>
                    <a:ext cx="0" cy="290517"/>
                  </a:xfrm>
                  <a:prstGeom prst="straightConnector1">
                    <a:avLst/>
                  </a:prstGeom>
                  <a:grp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32" name="Suora nuoliyhdysviiva 31">
                    <a:extLst>
                      <a:ext uri="{FF2B5EF4-FFF2-40B4-BE49-F238E27FC236}">
                        <a16:creationId xmlns:a16="http://schemas.microsoft.com/office/drawing/2014/main" id="{0D0E1B31-711C-43E6-8CBC-3162786DD131}"/>
                      </a:ext>
                    </a:extLst>
                  </p:cNvPr>
                  <p:cNvCxnSpPr>
                    <a:stCxn id="27" idx="1"/>
                    <a:endCxn id="28" idx="3"/>
                  </p:cNvCxnSpPr>
                  <p:nvPr/>
                </p:nvCxnSpPr>
                <p:spPr>
                  <a:xfrm flipH="1" flipV="1">
                    <a:off x="3456182" y="2557510"/>
                    <a:ext cx="998757" cy="0"/>
                  </a:xfrm>
                  <a:prstGeom prst="straightConnector1">
                    <a:avLst/>
                  </a:prstGeom>
                  <a:grp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grpSp>
            <p:sp>
              <p:nvSpPr>
                <p:cNvPr id="13" name="Suorakulmio 12">
                  <a:extLst>
                    <a:ext uri="{FF2B5EF4-FFF2-40B4-BE49-F238E27FC236}">
                      <a16:creationId xmlns:a16="http://schemas.microsoft.com/office/drawing/2014/main" id="{16C788EB-02A6-477A-B2AD-8B892143708B}"/>
                    </a:ext>
                  </a:extLst>
                </p:cNvPr>
                <p:cNvSpPr/>
                <p:nvPr/>
              </p:nvSpPr>
              <p:spPr>
                <a:xfrm>
                  <a:off x="5030788" y="3494088"/>
                  <a:ext cx="2124075" cy="798512"/>
                </a:xfrm>
                <a:prstGeom prst="rect">
                  <a:avLst/>
                </a:prstGeom>
                <a:grpFill/>
                <a:ln>
                  <a:solidFill>
                    <a:srgbClr val="002060"/>
                  </a:solidFill>
                </a:ln>
              </p:spPr>
              <p:style>
                <a:lnRef idx="3">
                  <a:schemeClr val="lt1"/>
                </a:lnRef>
                <a:fillRef idx="1">
                  <a:schemeClr val="accent5"/>
                </a:fillRef>
                <a:effectRef idx="1">
                  <a:schemeClr val="accent5"/>
                </a:effectRef>
                <a:fontRef idx="minor">
                  <a:schemeClr val="lt1"/>
                </a:fontRef>
              </p:style>
              <p:txBody>
                <a:bodyPr anchor="ctr"/>
                <a:lstStyle>
                  <a:defPPr>
                    <a:defRPr lang="en-GB"/>
                  </a:defPPr>
                  <a:lvl1pPr algn="l" rtl="0" fontAlgn="base">
                    <a:spcBef>
                      <a:spcPct val="0"/>
                    </a:spcBef>
                    <a:spcAft>
                      <a:spcPct val="0"/>
                    </a:spcAft>
                    <a:defRPr sz="1400" kern="1200">
                      <a:solidFill>
                        <a:schemeClr val="lt1"/>
                      </a:solidFill>
                      <a:latin typeface="+mn-lt"/>
                      <a:ea typeface="+mn-ea"/>
                      <a:cs typeface="+mn-cs"/>
                    </a:defRPr>
                  </a:lvl1pPr>
                  <a:lvl2pPr marL="457200" algn="l" rtl="0" fontAlgn="base">
                    <a:spcBef>
                      <a:spcPct val="0"/>
                    </a:spcBef>
                    <a:spcAft>
                      <a:spcPct val="0"/>
                    </a:spcAft>
                    <a:defRPr sz="1400" kern="1200">
                      <a:solidFill>
                        <a:schemeClr val="lt1"/>
                      </a:solidFill>
                      <a:latin typeface="+mn-lt"/>
                      <a:ea typeface="+mn-ea"/>
                      <a:cs typeface="+mn-cs"/>
                    </a:defRPr>
                  </a:lvl2pPr>
                  <a:lvl3pPr marL="914400" algn="l" rtl="0" fontAlgn="base">
                    <a:spcBef>
                      <a:spcPct val="0"/>
                    </a:spcBef>
                    <a:spcAft>
                      <a:spcPct val="0"/>
                    </a:spcAft>
                    <a:defRPr sz="1400" kern="1200">
                      <a:solidFill>
                        <a:schemeClr val="lt1"/>
                      </a:solidFill>
                      <a:latin typeface="+mn-lt"/>
                      <a:ea typeface="+mn-ea"/>
                      <a:cs typeface="+mn-cs"/>
                    </a:defRPr>
                  </a:lvl3pPr>
                  <a:lvl4pPr marL="1371600" algn="l" rtl="0" fontAlgn="base">
                    <a:spcBef>
                      <a:spcPct val="0"/>
                    </a:spcBef>
                    <a:spcAft>
                      <a:spcPct val="0"/>
                    </a:spcAft>
                    <a:defRPr sz="1400" kern="1200">
                      <a:solidFill>
                        <a:schemeClr val="lt1"/>
                      </a:solidFill>
                      <a:latin typeface="+mn-lt"/>
                      <a:ea typeface="+mn-ea"/>
                      <a:cs typeface="+mn-cs"/>
                    </a:defRPr>
                  </a:lvl4pPr>
                  <a:lvl5pPr marL="1828800" algn="l" rtl="0" fontAlgn="base">
                    <a:spcBef>
                      <a:spcPct val="0"/>
                    </a:spcBef>
                    <a:spcAft>
                      <a:spcPct val="0"/>
                    </a:spcAft>
                    <a:defRPr sz="1400" kern="1200">
                      <a:solidFill>
                        <a:schemeClr val="lt1"/>
                      </a:solidFill>
                      <a:latin typeface="+mn-lt"/>
                      <a:ea typeface="+mn-ea"/>
                      <a:cs typeface="+mn-cs"/>
                    </a:defRPr>
                  </a:lvl5pPr>
                  <a:lvl6pPr marL="2286000" algn="l" defTabSz="914400" rtl="0" eaLnBrk="1" latinLnBrk="0" hangingPunct="1">
                    <a:defRPr sz="1400" kern="1200">
                      <a:solidFill>
                        <a:schemeClr val="lt1"/>
                      </a:solidFill>
                      <a:latin typeface="+mn-lt"/>
                      <a:ea typeface="+mn-ea"/>
                      <a:cs typeface="+mn-cs"/>
                    </a:defRPr>
                  </a:lvl6pPr>
                  <a:lvl7pPr marL="2743200" algn="l" defTabSz="914400" rtl="0" eaLnBrk="1" latinLnBrk="0" hangingPunct="1">
                    <a:defRPr sz="1400" kern="1200">
                      <a:solidFill>
                        <a:schemeClr val="lt1"/>
                      </a:solidFill>
                      <a:latin typeface="+mn-lt"/>
                      <a:ea typeface="+mn-ea"/>
                      <a:cs typeface="+mn-cs"/>
                    </a:defRPr>
                  </a:lvl7pPr>
                  <a:lvl8pPr marL="3200400" algn="l" defTabSz="914400" rtl="0" eaLnBrk="1" latinLnBrk="0" hangingPunct="1">
                    <a:defRPr sz="1400" kern="1200">
                      <a:solidFill>
                        <a:schemeClr val="lt1"/>
                      </a:solidFill>
                      <a:latin typeface="+mn-lt"/>
                      <a:ea typeface="+mn-ea"/>
                      <a:cs typeface="+mn-cs"/>
                    </a:defRPr>
                  </a:lvl8pPr>
                  <a:lvl9pPr marL="3657600" algn="l" defTabSz="914400" rtl="0" eaLnBrk="1" latinLnBrk="0" hangingPunct="1">
                    <a:defRPr sz="1400" kern="1200">
                      <a:solidFill>
                        <a:schemeClr val="lt1"/>
                      </a:solidFill>
                      <a:latin typeface="+mn-lt"/>
                      <a:ea typeface="+mn-ea"/>
                      <a:cs typeface="+mn-cs"/>
                    </a:defRPr>
                  </a:lvl9pPr>
                </a:lstStyle>
                <a:p>
                  <a:pPr algn="ctr">
                    <a:defRPr/>
                  </a:pPr>
                  <a:r>
                    <a:rPr lang="fi-FI" b="1" dirty="0">
                      <a:solidFill>
                        <a:srgbClr val="002060"/>
                      </a:solidFill>
                    </a:rPr>
                    <a:t>YVA-selostus</a:t>
                  </a:r>
                </a:p>
                <a:p>
                  <a:pPr algn="ctr">
                    <a:defRPr/>
                  </a:pPr>
                  <a:r>
                    <a:rPr lang="fi-FI" sz="1200" dirty="0">
                      <a:solidFill>
                        <a:srgbClr val="002060"/>
                      </a:solidFill>
                    </a:rPr>
                    <a:t>Nähtävilläpito ja kuuleminen</a:t>
                  </a:r>
                </a:p>
                <a:p>
                  <a:pPr algn="ctr">
                    <a:defRPr/>
                  </a:pPr>
                  <a:endParaRPr lang="fi-FI" b="1" dirty="0">
                    <a:solidFill>
                      <a:schemeClr val="tx1"/>
                    </a:solidFill>
                  </a:endParaRPr>
                </a:p>
              </p:txBody>
            </p:sp>
            <p:sp>
              <p:nvSpPr>
                <p:cNvPr id="14" name="Suorakulmio 13">
                  <a:extLst>
                    <a:ext uri="{FF2B5EF4-FFF2-40B4-BE49-F238E27FC236}">
                      <a16:creationId xmlns:a16="http://schemas.microsoft.com/office/drawing/2014/main" id="{E0BEC1DE-9A0A-4AC3-A876-21F434AF3700}"/>
                    </a:ext>
                  </a:extLst>
                </p:cNvPr>
                <p:cNvSpPr/>
                <p:nvPr/>
              </p:nvSpPr>
              <p:spPr>
                <a:xfrm>
                  <a:off x="5030788" y="5434013"/>
                  <a:ext cx="2124075" cy="862012"/>
                </a:xfrm>
                <a:prstGeom prst="rect">
                  <a:avLst/>
                </a:prstGeom>
                <a:grpFill/>
                <a:ln>
                  <a:solidFill>
                    <a:srgbClr val="002060"/>
                  </a:solidFill>
                </a:ln>
              </p:spPr>
              <p:style>
                <a:lnRef idx="3">
                  <a:schemeClr val="lt1"/>
                </a:lnRef>
                <a:fillRef idx="1">
                  <a:schemeClr val="accent5"/>
                </a:fillRef>
                <a:effectRef idx="1">
                  <a:schemeClr val="accent5"/>
                </a:effectRef>
                <a:fontRef idx="minor">
                  <a:schemeClr val="lt1"/>
                </a:fontRef>
              </p:style>
              <p:txBody>
                <a:bodyPr anchor="ctr"/>
                <a:lstStyle>
                  <a:defPPr>
                    <a:defRPr lang="en-GB"/>
                  </a:defPPr>
                  <a:lvl1pPr algn="l" rtl="0" fontAlgn="base">
                    <a:spcBef>
                      <a:spcPct val="0"/>
                    </a:spcBef>
                    <a:spcAft>
                      <a:spcPct val="0"/>
                    </a:spcAft>
                    <a:defRPr sz="1400" kern="1200">
                      <a:solidFill>
                        <a:schemeClr val="lt1"/>
                      </a:solidFill>
                      <a:latin typeface="+mn-lt"/>
                      <a:ea typeface="+mn-ea"/>
                      <a:cs typeface="+mn-cs"/>
                    </a:defRPr>
                  </a:lvl1pPr>
                  <a:lvl2pPr marL="457200" algn="l" rtl="0" fontAlgn="base">
                    <a:spcBef>
                      <a:spcPct val="0"/>
                    </a:spcBef>
                    <a:spcAft>
                      <a:spcPct val="0"/>
                    </a:spcAft>
                    <a:defRPr sz="1400" kern="1200">
                      <a:solidFill>
                        <a:schemeClr val="lt1"/>
                      </a:solidFill>
                      <a:latin typeface="+mn-lt"/>
                      <a:ea typeface="+mn-ea"/>
                      <a:cs typeface="+mn-cs"/>
                    </a:defRPr>
                  </a:lvl2pPr>
                  <a:lvl3pPr marL="914400" algn="l" rtl="0" fontAlgn="base">
                    <a:spcBef>
                      <a:spcPct val="0"/>
                    </a:spcBef>
                    <a:spcAft>
                      <a:spcPct val="0"/>
                    </a:spcAft>
                    <a:defRPr sz="1400" kern="1200">
                      <a:solidFill>
                        <a:schemeClr val="lt1"/>
                      </a:solidFill>
                      <a:latin typeface="+mn-lt"/>
                      <a:ea typeface="+mn-ea"/>
                      <a:cs typeface="+mn-cs"/>
                    </a:defRPr>
                  </a:lvl3pPr>
                  <a:lvl4pPr marL="1371600" algn="l" rtl="0" fontAlgn="base">
                    <a:spcBef>
                      <a:spcPct val="0"/>
                    </a:spcBef>
                    <a:spcAft>
                      <a:spcPct val="0"/>
                    </a:spcAft>
                    <a:defRPr sz="1400" kern="1200">
                      <a:solidFill>
                        <a:schemeClr val="lt1"/>
                      </a:solidFill>
                      <a:latin typeface="+mn-lt"/>
                      <a:ea typeface="+mn-ea"/>
                      <a:cs typeface="+mn-cs"/>
                    </a:defRPr>
                  </a:lvl4pPr>
                  <a:lvl5pPr marL="1828800" algn="l" rtl="0" fontAlgn="base">
                    <a:spcBef>
                      <a:spcPct val="0"/>
                    </a:spcBef>
                    <a:spcAft>
                      <a:spcPct val="0"/>
                    </a:spcAft>
                    <a:defRPr sz="1400" kern="1200">
                      <a:solidFill>
                        <a:schemeClr val="lt1"/>
                      </a:solidFill>
                      <a:latin typeface="+mn-lt"/>
                      <a:ea typeface="+mn-ea"/>
                      <a:cs typeface="+mn-cs"/>
                    </a:defRPr>
                  </a:lvl5pPr>
                  <a:lvl6pPr marL="2286000" algn="l" defTabSz="914400" rtl="0" eaLnBrk="1" latinLnBrk="0" hangingPunct="1">
                    <a:defRPr sz="1400" kern="1200">
                      <a:solidFill>
                        <a:schemeClr val="lt1"/>
                      </a:solidFill>
                      <a:latin typeface="+mn-lt"/>
                      <a:ea typeface="+mn-ea"/>
                      <a:cs typeface="+mn-cs"/>
                    </a:defRPr>
                  </a:lvl6pPr>
                  <a:lvl7pPr marL="2743200" algn="l" defTabSz="914400" rtl="0" eaLnBrk="1" latinLnBrk="0" hangingPunct="1">
                    <a:defRPr sz="1400" kern="1200">
                      <a:solidFill>
                        <a:schemeClr val="lt1"/>
                      </a:solidFill>
                      <a:latin typeface="+mn-lt"/>
                      <a:ea typeface="+mn-ea"/>
                      <a:cs typeface="+mn-cs"/>
                    </a:defRPr>
                  </a:lvl7pPr>
                  <a:lvl8pPr marL="3200400" algn="l" defTabSz="914400" rtl="0" eaLnBrk="1" latinLnBrk="0" hangingPunct="1">
                    <a:defRPr sz="1400" kern="1200">
                      <a:solidFill>
                        <a:schemeClr val="lt1"/>
                      </a:solidFill>
                      <a:latin typeface="+mn-lt"/>
                      <a:ea typeface="+mn-ea"/>
                      <a:cs typeface="+mn-cs"/>
                    </a:defRPr>
                  </a:lvl8pPr>
                  <a:lvl9pPr marL="3657600" algn="l" defTabSz="914400" rtl="0" eaLnBrk="1" latinLnBrk="0" hangingPunct="1">
                    <a:defRPr sz="1400" kern="1200">
                      <a:solidFill>
                        <a:schemeClr val="lt1"/>
                      </a:solidFill>
                      <a:latin typeface="+mn-lt"/>
                      <a:ea typeface="+mn-ea"/>
                      <a:cs typeface="+mn-cs"/>
                    </a:defRPr>
                  </a:lvl9pPr>
                </a:lstStyle>
                <a:p>
                  <a:pPr algn="ctr">
                    <a:defRPr/>
                  </a:pPr>
                  <a:r>
                    <a:rPr lang="fi-FI" b="1" dirty="0">
                      <a:solidFill>
                        <a:srgbClr val="002060"/>
                      </a:solidFill>
                    </a:rPr>
                    <a:t>Yhteysviranomaisen</a:t>
                  </a:r>
                  <a:br>
                    <a:rPr lang="fi-FI" b="1" dirty="0">
                      <a:solidFill>
                        <a:srgbClr val="002060"/>
                      </a:solidFill>
                    </a:rPr>
                  </a:br>
                  <a:r>
                    <a:rPr lang="fi-FI" b="1" dirty="0">
                      <a:solidFill>
                        <a:srgbClr val="002060"/>
                      </a:solidFill>
                    </a:rPr>
                    <a:t>perusteltu päätelmä</a:t>
                  </a:r>
                </a:p>
              </p:txBody>
            </p:sp>
            <p:sp>
              <p:nvSpPr>
                <p:cNvPr id="15" name="Suorakulmio 14">
                  <a:extLst>
                    <a:ext uri="{FF2B5EF4-FFF2-40B4-BE49-F238E27FC236}">
                      <a16:creationId xmlns:a16="http://schemas.microsoft.com/office/drawing/2014/main" id="{79CC1D02-FCB1-43B6-878D-BEA23C2B57D5}"/>
                    </a:ext>
                  </a:extLst>
                </p:cNvPr>
                <p:cNvSpPr/>
                <p:nvPr/>
              </p:nvSpPr>
              <p:spPr>
                <a:xfrm>
                  <a:off x="1908175" y="5430838"/>
                  <a:ext cx="2124075" cy="865187"/>
                </a:xfrm>
                <a:prstGeom prst="rect">
                  <a:avLst/>
                </a:prstGeom>
                <a:grpFill/>
                <a:ln>
                  <a:prstDash val="dash"/>
                </a:ln>
              </p:spPr>
              <p:style>
                <a:lnRef idx="3">
                  <a:schemeClr val="lt1"/>
                </a:lnRef>
                <a:fillRef idx="1">
                  <a:schemeClr val="accent5"/>
                </a:fillRef>
                <a:effectRef idx="1">
                  <a:schemeClr val="accent5"/>
                </a:effectRef>
                <a:fontRef idx="minor">
                  <a:schemeClr val="lt1"/>
                </a:fontRef>
              </p:style>
              <p:txBody>
                <a:bodyPr anchor="ctr"/>
                <a:lstStyle>
                  <a:defPPr>
                    <a:defRPr lang="en-GB"/>
                  </a:defPPr>
                  <a:lvl1pPr algn="l" rtl="0" fontAlgn="base">
                    <a:spcBef>
                      <a:spcPct val="0"/>
                    </a:spcBef>
                    <a:spcAft>
                      <a:spcPct val="0"/>
                    </a:spcAft>
                    <a:defRPr sz="1400" kern="1200">
                      <a:solidFill>
                        <a:schemeClr val="lt1"/>
                      </a:solidFill>
                      <a:latin typeface="+mn-lt"/>
                      <a:ea typeface="+mn-ea"/>
                      <a:cs typeface="+mn-cs"/>
                    </a:defRPr>
                  </a:lvl1pPr>
                  <a:lvl2pPr marL="457200" algn="l" rtl="0" fontAlgn="base">
                    <a:spcBef>
                      <a:spcPct val="0"/>
                    </a:spcBef>
                    <a:spcAft>
                      <a:spcPct val="0"/>
                    </a:spcAft>
                    <a:defRPr sz="1400" kern="1200">
                      <a:solidFill>
                        <a:schemeClr val="lt1"/>
                      </a:solidFill>
                      <a:latin typeface="+mn-lt"/>
                      <a:ea typeface="+mn-ea"/>
                      <a:cs typeface="+mn-cs"/>
                    </a:defRPr>
                  </a:lvl2pPr>
                  <a:lvl3pPr marL="914400" algn="l" rtl="0" fontAlgn="base">
                    <a:spcBef>
                      <a:spcPct val="0"/>
                    </a:spcBef>
                    <a:spcAft>
                      <a:spcPct val="0"/>
                    </a:spcAft>
                    <a:defRPr sz="1400" kern="1200">
                      <a:solidFill>
                        <a:schemeClr val="lt1"/>
                      </a:solidFill>
                      <a:latin typeface="+mn-lt"/>
                      <a:ea typeface="+mn-ea"/>
                      <a:cs typeface="+mn-cs"/>
                    </a:defRPr>
                  </a:lvl3pPr>
                  <a:lvl4pPr marL="1371600" algn="l" rtl="0" fontAlgn="base">
                    <a:spcBef>
                      <a:spcPct val="0"/>
                    </a:spcBef>
                    <a:spcAft>
                      <a:spcPct val="0"/>
                    </a:spcAft>
                    <a:defRPr sz="1400" kern="1200">
                      <a:solidFill>
                        <a:schemeClr val="lt1"/>
                      </a:solidFill>
                      <a:latin typeface="+mn-lt"/>
                      <a:ea typeface="+mn-ea"/>
                      <a:cs typeface="+mn-cs"/>
                    </a:defRPr>
                  </a:lvl4pPr>
                  <a:lvl5pPr marL="1828800" algn="l" rtl="0" fontAlgn="base">
                    <a:spcBef>
                      <a:spcPct val="0"/>
                    </a:spcBef>
                    <a:spcAft>
                      <a:spcPct val="0"/>
                    </a:spcAft>
                    <a:defRPr sz="1400" kern="1200">
                      <a:solidFill>
                        <a:schemeClr val="lt1"/>
                      </a:solidFill>
                      <a:latin typeface="+mn-lt"/>
                      <a:ea typeface="+mn-ea"/>
                      <a:cs typeface="+mn-cs"/>
                    </a:defRPr>
                  </a:lvl5pPr>
                  <a:lvl6pPr marL="2286000" algn="l" defTabSz="914400" rtl="0" eaLnBrk="1" latinLnBrk="0" hangingPunct="1">
                    <a:defRPr sz="1400" kern="1200">
                      <a:solidFill>
                        <a:schemeClr val="lt1"/>
                      </a:solidFill>
                      <a:latin typeface="+mn-lt"/>
                      <a:ea typeface="+mn-ea"/>
                      <a:cs typeface="+mn-cs"/>
                    </a:defRPr>
                  </a:lvl6pPr>
                  <a:lvl7pPr marL="2743200" algn="l" defTabSz="914400" rtl="0" eaLnBrk="1" latinLnBrk="0" hangingPunct="1">
                    <a:defRPr sz="1400" kern="1200">
                      <a:solidFill>
                        <a:schemeClr val="lt1"/>
                      </a:solidFill>
                      <a:latin typeface="+mn-lt"/>
                      <a:ea typeface="+mn-ea"/>
                      <a:cs typeface="+mn-cs"/>
                    </a:defRPr>
                  </a:lvl7pPr>
                  <a:lvl8pPr marL="3200400" algn="l" defTabSz="914400" rtl="0" eaLnBrk="1" latinLnBrk="0" hangingPunct="1">
                    <a:defRPr sz="1400" kern="1200">
                      <a:solidFill>
                        <a:schemeClr val="lt1"/>
                      </a:solidFill>
                      <a:latin typeface="+mn-lt"/>
                      <a:ea typeface="+mn-ea"/>
                      <a:cs typeface="+mn-cs"/>
                    </a:defRPr>
                  </a:lvl8pPr>
                  <a:lvl9pPr marL="3657600" algn="l" defTabSz="914400" rtl="0" eaLnBrk="1" latinLnBrk="0" hangingPunct="1">
                    <a:defRPr sz="1400" kern="1200">
                      <a:solidFill>
                        <a:schemeClr val="lt1"/>
                      </a:solidFill>
                      <a:latin typeface="+mn-lt"/>
                      <a:ea typeface="+mn-ea"/>
                      <a:cs typeface="+mn-cs"/>
                    </a:defRPr>
                  </a:lvl9pPr>
                </a:lstStyle>
                <a:p>
                  <a:pPr algn="ctr">
                    <a:defRPr/>
                  </a:pPr>
                  <a:r>
                    <a:rPr lang="fi-FI" dirty="0">
                      <a:solidFill>
                        <a:schemeClr val="tx1"/>
                      </a:solidFill>
                    </a:rPr>
                    <a:t>Täydennykset tarvittaessa</a:t>
                  </a:r>
                </a:p>
              </p:txBody>
            </p:sp>
            <p:cxnSp>
              <p:nvCxnSpPr>
                <p:cNvPr id="16" name="Suora nuoliyhdysviiva 9227">
                  <a:extLst>
                    <a:ext uri="{FF2B5EF4-FFF2-40B4-BE49-F238E27FC236}">
                      <a16:creationId xmlns:a16="http://schemas.microsoft.com/office/drawing/2014/main" id="{FEF27AD3-06A4-46E1-9927-680D54094339}"/>
                    </a:ext>
                  </a:extLst>
                </p:cNvPr>
                <p:cNvCxnSpPr>
                  <a:cxnSpLocks noChangeShapeType="1"/>
                </p:cNvCxnSpPr>
                <p:nvPr/>
              </p:nvCxnSpPr>
              <p:spPr bwMode="auto">
                <a:xfrm>
                  <a:off x="5508625" y="4500563"/>
                  <a:ext cx="914400" cy="914400"/>
                </a:xfrm>
                <a:prstGeom prst="straightConnector1">
                  <a:avLst/>
                </a:prstGeom>
                <a:grpFill/>
                <a:ln>
                  <a:noFill/>
                </a:ln>
                <a:extLst>
                  <a:ext uri="{91240B29-F687-4F45-9708-019B960494DF}">
                    <a14:hiddenLine xmlns:a14="http://schemas.microsoft.com/office/drawing/2010/main" w="9525" algn="ctr">
                      <a:solidFill>
                        <a:srgbClr val="000000"/>
                      </a:solidFill>
                      <a:round/>
                      <a:headEnd/>
                      <a:tailEnd type="triangle" w="med" len="med"/>
                    </a14:hiddenLine>
                  </a:ext>
                </a:extLst>
              </p:spPr>
            </p:cxnSp>
            <p:sp>
              <p:nvSpPr>
                <p:cNvPr id="17" name="Suorakulmio 16">
                  <a:extLst>
                    <a:ext uri="{FF2B5EF4-FFF2-40B4-BE49-F238E27FC236}">
                      <a16:creationId xmlns:a16="http://schemas.microsoft.com/office/drawing/2014/main" id="{AF98D1B4-5E0C-4B8A-9D52-02418EE05293}"/>
                    </a:ext>
                  </a:extLst>
                </p:cNvPr>
                <p:cNvSpPr/>
                <p:nvPr/>
              </p:nvSpPr>
              <p:spPr>
                <a:xfrm>
                  <a:off x="4333875" y="6589713"/>
                  <a:ext cx="3519488" cy="228600"/>
                </a:xfrm>
                <a:prstGeom prst="rect">
                  <a:avLst/>
                </a:prstGeom>
                <a:grpFill/>
                <a:ln>
                  <a:prstDash val="dash"/>
                </a:ln>
              </p:spPr>
              <p:style>
                <a:lnRef idx="3">
                  <a:schemeClr val="lt1"/>
                </a:lnRef>
                <a:fillRef idx="1">
                  <a:schemeClr val="accent5"/>
                </a:fillRef>
                <a:effectRef idx="1">
                  <a:schemeClr val="accent5"/>
                </a:effectRef>
                <a:fontRef idx="minor">
                  <a:schemeClr val="lt1"/>
                </a:fontRef>
              </p:style>
              <p:txBody>
                <a:bodyPr anchor="ctr"/>
                <a:lstStyle>
                  <a:defPPr>
                    <a:defRPr lang="en-GB"/>
                  </a:defPPr>
                  <a:lvl1pPr algn="l" rtl="0" fontAlgn="base">
                    <a:spcBef>
                      <a:spcPct val="0"/>
                    </a:spcBef>
                    <a:spcAft>
                      <a:spcPct val="0"/>
                    </a:spcAft>
                    <a:defRPr sz="1400" kern="1200">
                      <a:solidFill>
                        <a:schemeClr val="lt1"/>
                      </a:solidFill>
                      <a:latin typeface="+mn-lt"/>
                      <a:ea typeface="+mn-ea"/>
                      <a:cs typeface="+mn-cs"/>
                    </a:defRPr>
                  </a:lvl1pPr>
                  <a:lvl2pPr marL="457200" algn="l" rtl="0" fontAlgn="base">
                    <a:spcBef>
                      <a:spcPct val="0"/>
                    </a:spcBef>
                    <a:spcAft>
                      <a:spcPct val="0"/>
                    </a:spcAft>
                    <a:defRPr sz="1400" kern="1200">
                      <a:solidFill>
                        <a:schemeClr val="lt1"/>
                      </a:solidFill>
                      <a:latin typeface="+mn-lt"/>
                      <a:ea typeface="+mn-ea"/>
                      <a:cs typeface="+mn-cs"/>
                    </a:defRPr>
                  </a:lvl2pPr>
                  <a:lvl3pPr marL="914400" algn="l" rtl="0" fontAlgn="base">
                    <a:spcBef>
                      <a:spcPct val="0"/>
                    </a:spcBef>
                    <a:spcAft>
                      <a:spcPct val="0"/>
                    </a:spcAft>
                    <a:defRPr sz="1400" kern="1200">
                      <a:solidFill>
                        <a:schemeClr val="lt1"/>
                      </a:solidFill>
                      <a:latin typeface="+mn-lt"/>
                      <a:ea typeface="+mn-ea"/>
                      <a:cs typeface="+mn-cs"/>
                    </a:defRPr>
                  </a:lvl3pPr>
                  <a:lvl4pPr marL="1371600" algn="l" rtl="0" fontAlgn="base">
                    <a:spcBef>
                      <a:spcPct val="0"/>
                    </a:spcBef>
                    <a:spcAft>
                      <a:spcPct val="0"/>
                    </a:spcAft>
                    <a:defRPr sz="1400" kern="1200">
                      <a:solidFill>
                        <a:schemeClr val="lt1"/>
                      </a:solidFill>
                      <a:latin typeface="+mn-lt"/>
                      <a:ea typeface="+mn-ea"/>
                      <a:cs typeface="+mn-cs"/>
                    </a:defRPr>
                  </a:lvl4pPr>
                  <a:lvl5pPr marL="1828800" algn="l" rtl="0" fontAlgn="base">
                    <a:spcBef>
                      <a:spcPct val="0"/>
                    </a:spcBef>
                    <a:spcAft>
                      <a:spcPct val="0"/>
                    </a:spcAft>
                    <a:defRPr sz="1400" kern="1200">
                      <a:solidFill>
                        <a:schemeClr val="lt1"/>
                      </a:solidFill>
                      <a:latin typeface="+mn-lt"/>
                      <a:ea typeface="+mn-ea"/>
                      <a:cs typeface="+mn-cs"/>
                    </a:defRPr>
                  </a:lvl5pPr>
                  <a:lvl6pPr marL="2286000" algn="l" defTabSz="914400" rtl="0" eaLnBrk="1" latinLnBrk="0" hangingPunct="1">
                    <a:defRPr sz="1400" kern="1200">
                      <a:solidFill>
                        <a:schemeClr val="lt1"/>
                      </a:solidFill>
                      <a:latin typeface="+mn-lt"/>
                      <a:ea typeface="+mn-ea"/>
                      <a:cs typeface="+mn-cs"/>
                    </a:defRPr>
                  </a:lvl6pPr>
                  <a:lvl7pPr marL="2743200" algn="l" defTabSz="914400" rtl="0" eaLnBrk="1" latinLnBrk="0" hangingPunct="1">
                    <a:defRPr sz="1400" kern="1200">
                      <a:solidFill>
                        <a:schemeClr val="lt1"/>
                      </a:solidFill>
                      <a:latin typeface="+mn-lt"/>
                      <a:ea typeface="+mn-ea"/>
                      <a:cs typeface="+mn-cs"/>
                    </a:defRPr>
                  </a:lvl7pPr>
                  <a:lvl8pPr marL="3200400" algn="l" defTabSz="914400" rtl="0" eaLnBrk="1" latinLnBrk="0" hangingPunct="1">
                    <a:defRPr sz="1400" kern="1200">
                      <a:solidFill>
                        <a:schemeClr val="lt1"/>
                      </a:solidFill>
                      <a:latin typeface="+mn-lt"/>
                      <a:ea typeface="+mn-ea"/>
                      <a:cs typeface="+mn-cs"/>
                    </a:defRPr>
                  </a:lvl8pPr>
                  <a:lvl9pPr marL="3657600" algn="l" defTabSz="914400" rtl="0" eaLnBrk="1" latinLnBrk="0" hangingPunct="1">
                    <a:defRPr sz="1400" kern="1200">
                      <a:solidFill>
                        <a:schemeClr val="lt1"/>
                      </a:solidFill>
                      <a:latin typeface="+mn-lt"/>
                      <a:ea typeface="+mn-ea"/>
                      <a:cs typeface="+mn-cs"/>
                    </a:defRPr>
                  </a:lvl9pPr>
                </a:lstStyle>
                <a:p>
                  <a:pPr algn="ctr">
                    <a:defRPr/>
                  </a:pPr>
                  <a:r>
                    <a:rPr lang="fi-FI" b="1" dirty="0">
                      <a:solidFill>
                        <a:schemeClr val="tx1"/>
                      </a:solidFill>
                    </a:rPr>
                    <a:t>Lupa- ja muut hyväksymispäätökset</a:t>
                  </a:r>
                </a:p>
              </p:txBody>
            </p:sp>
            <p:cxnSp>
              <p:nvCxnSpPr>
                <p:cNvPr id="18" name="Suora nuoliyhdysviiva 9229">
                  <a:extLst>
                    <a:ext uri="{FF2B5EF4-FFF2-40B4-BE49-F238E27FC236}">
                      <a16:creationId xmlns:a16="http://schemas.microsoft.com/office/drawing/2014/main" id="{A7FA3B03-BE27-4144-AAC0-5FFA0A99B963}"/>
                    </a:ext>
                  </a:extLst>
                </p:cNvPr>
                <p:cNvCxnSpPr>
                  <a:cxnSpLocks noChangeShapeType="1"/>
                  <a:stCxn id="13" idx="2"/>
                  <a:endCxn id="10" idx="0"/>
                </p:cNvCxnSpPr>
                <p:nvPr/>
              </p:nvCxnSpPr>
              <p:spPr bwMode="auto">
                <a:xfrm>
                  <a:off x="6092825" y="4292600"/>
                  <a:ext cx="0" cy="207963"/>
                </a:xfrm>
                <a:prstGeom prst="straightConnector1">
                  <a:avLst/>
                </a:prstGeom>
                <a:grpFill/>
                <a:ln w="9525" algn="ctr">
                  <a:solidFill>
                    <a:srgbClr val="002060"/>
                  </a:solidFill>
                  <a:round/>
                  <a:headEnd/>
                  <a:tailEnd type="triangle" w="med" len="med"/>
                </a:ln>
              </p:spPr>
            </p:cxnSp>
            <p:cxnSp>
              <p:nvCxnSpPr>
                <p:cNvPr id="19" name="Suora nuoliyhdysviiva 9231">
                  <a:extLst>
                    <a:ext uri="{FF2B5EF4-FFF2-40B4-BE49-F238E27FC236}">
                      <a16:creationId xmlns:a16="http://schemas.microsoft.com/office/drawing/2014/main" id="{F642F458-53A6-4B4D-95F2-F625E2516DE9}"/>
                    </a:ext>
                  </a:extLst>
                </p:cNvPr>
                <p:cNvCxnSpPr>
                  <a:cxnSpLocks noChangeShapeType="1"/>
                  <a:stCxn id="10" idx="2"/>
                  <a:endCxn id="14" idx="0"/>
                </p:cNvCxnSpPr>
                <p:nvPr/>
              </p:nvCxnSpPr>
              <p:spPr bwMode="auto">
                <a:xfrm flipH="1">
                  <a:off x="6092825" y="5224463"/>
                  <a:ext cx="0" cy="209550"/>
                </a:xfrm>
                <a:prstGeom prst="straightConnector1">
                  <a:avLst/>
                </a:prstGeom>
                <a:grpFill/>
                <a:ln w="9525" algn="ctr">
                  <a:solidFill>
                    <a:srgbClr val="002060"/>
                  </a:solidFill>
                  <a:round/>
                  <a:headEnd/>
                  <a:tailEnd type="triangle" w="med" len="med"/>
                </a:ln>
              </p:spPr>
            </p:cxnSp>
            <p:cxnSp>
              <p:nvCxnSpPr>
                <p:cNvPr id="20" name="Suora nuoliyhdysviiva 19">
                  <a:extLst>
                    <a:ext uri="{FF2B5EF4-FFF2-40B4-BE49-F238E27FC236}">
                      <a16:creationId xmlns:a16="http://schemas.microsoft.com/office/drawing/2014/main" id="{BDCE2297-CE9C-4D14-ACAC-C542CE4F08EC}"/>
                    </a:ext>
                  </a:extLst>
                </p:cNvPr>
                <p:cNvCxnSpPr>
                  <a:stCxn id="14" idx="1"/>
                  <a:endCxn id="15" idx="3"/>
                </p:cNvCxnSpPr>
                <p:nvPr/>
              </p:nvCxnSpPr>
              <p:spPr bwMode="auto">
                <a:xfrm flipH="1" flipV="1">
                  <a:off x="4032250" y="5864225"/>
                  <a:ext cx="998538" cy="0"/>
                </a:xfrm>
                <a:prstGeom prst="straightConnector1">
                  <a:avLst/>
                </a:prstGeom>
                <a:grpFill/>
                <a:ln>
                  <a:prstDash val="dash"/>
                  <a:headEnd type="none" w="med" len="med"/>
                  <a:tailEnd type="triangle"/>
                </a:ln>
              </p:spPr>
              <p:style>
                <a:lnRef idx="1">
                  <a:schemeClr val="dk1"/>
                </a:lnRef>
                <a:fillRef idx="0">
                  <a:schemeClr val="dk1"/>
                </a:fillRef>
                <a:effectRef idx="0">
                  <a:schemeClr val="dk1"/>
                </a:effectRef>
                <a:fontRef idx="minor">
                  <a:schemeClr val="tx1"/>
                </a:fontRef>
              </p:style>
            </p:cxnSp>
            <p:cxnSp>
              <p:nvCxnSpPr>
                <p:cNvPr id="21" name="Suora nuoliyhdysviiva 20">
                  <a:extLst>
                    <a:ext uri="{FF2B5EF4-FFF2-40B4-BE49-F238E27FC236}">
                      <a16:creationId xmlns:a16="http://schemas.microsoft.com/office/drawing/2014/main" id="{61FD5550-CD2F-4377-A114-16349E8FA08B}"/>
                    </a:ext>
                  </a:extLst>
                </p:cNvPr>
                <p:cNvCxnSpPr>
                  <a:stCxn id="14" idx="2"/>
                  <a:endCxn id="17" idx="0"/>
                </p:cNvCxnSpPr>
                <p:nvPr/>
              </p:nvCxnSpPr>
              <p:spPr bwMode="auto">
                <a:xfrm flipH="1">
                  <a:off x="6092825" y="6296025"/>
                  <a:ext cx="0" cy="293688"/>
                </a:xfrm>
                <a:prstGeom prst="straightConnector1">
                  <a:avLst/>
                </a:prstGeom>
                <a:grpFill/>
                <a:ln>
                  <a:solidFill>
                    <a:srgbClr val="002060"/>
                  </a:solidFill>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22" name="Kulmayhdysviiva 9237">
                  <a:extLst>
                    <a:ext uri="{FF2B5EF4-FFF2-40B4-BE49-F238E27FC236}">
                      <a16:creationId xmlns:a16="http://schemas.microsoft.com/office/drawing/2014/main" id="{A8B0A52B-F420-458D-9083-5F9ABAD03BE5}"/>
                    </a:ext>
                  </a:extLst>
                </p:cNvPr>
                <p:cNvCxnSpPr>
                  <a:stCxn id="28" idx="2"/>
                  <a:endCxn id="13" idx="1"/>
                </p:cNvCxnSpPr>
                <p:nvPr/>
              </p:nvCxnSpPr>
              <p:spPr bwMode="auto">
                <a:xfrm rot="16200000" flipH="1">
                  <a:off x="3693319" y="2556669"/>
                  <a:ext cx="614363" cy="2060575"/>
                </a:xfrm>
                <a:prstGeom prst="bentConnector2">
                  <a:avLst/>
                </a:prstGeom>
                <a:grpFill/>
                <a:ln>
                  <a:solidFill>
                    <a:srgbClr val="002060"/>
                  </a:solidFill>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23" name="Suora nuoliyhdysviiva 22">
                  <a:extLst>
                    <a:ext uri="{FF2B5EF4-FFF2-40B4-BE49-F238E27FC236}">
                      <a16:creationId xmlns:a16="http://schemas.microsoft.com/office/drawing/2014/main" id="{FAF3331A-05C5-4E5E-BBE0-98135CACCCF0}"/>
                    </a:ext>
                  </a:extLst>
                </p:cNvPr>
                <p:cNvCxnSpPr/>
                <p:nvPr/>
              </p:nvCxnSpPr>
              <p:spPr bwMode="auto">
                <a:xfrm flipV="1">
                  <a:off x="6227763" y="6302375"/>
                  <a:ext cx="0" cy="233363"/>
                </a:xfrm>
                <a:prstGeom prst="straightConnector1">
                  <a:avLst/>
                </a:prstGeom>
                <a:grpFill/>
                <a:ln>
                  <a:prstDash val="dash"/>
                  <a:headEnd type="none" w="med" len="med"/>
                  <a:tailEnd type="triangle"/>
                </a:ln>
              </p:spPr>
              <p:style>
                <a:lnRef idx="1">
                  <a:schemeClr val="dk1"/>
                </a:lnRef>
                <a:fillRef idx="0">
                  <a:schemeClr val="dk1"/>
                </a:fillRef>
                <a:effectRef idx="0">
                  <a:schemeClr val="dk1"/>
                </a:effectRef>
                <a:fontRef idx="minor">
                  <a:schemeClr val="tx1"/>
                </a:fontRef>
              </p:style>
            </p:cxnSp>
          </p:grpSp>
        </p:grpSp>
        <p:cxnSp>
          <p:nvCxnSpPr>
            <p:cNvPr id="9" name="Suora nuoliyhdysviiva 8">
              <a:extLst>
                <a:ext uri="{FF2B5EF4-FFF2-40B4-BE49-F238E27FC236}">
                  <a16:creationId xmlns:a16="http://schemas.microsoft.com/office/drawing/2014/main" id="{1C878B90-D6D9-47CA-8B6F-C655D36F3650}"/>
                </a:ext>
              </a:extLst>
            </p:cNvPr>
            <p:cNvCxnSpPr/>
            <p:nvPr/>
          </p:nvCxnSpPr>
          <p:spPr bwMode="auto">
            <a:xfrm flipV="1">
              <a:off x="4052888" y="5989638"/>
              <a:ext cx="979487" cy="4762"/>
            </a:xfrm>
            <a:prstGeom prst="straightConnector1">
              <a:avLst/>
            </a:prstGeom>
            <a:grpFill/>
            <a:ln>
              <a:prstDash val="dash"/>
              <a:headEnd type="none" w="med" len="med"/>
              <a:tailEnd type="triangle"/>
            </a:ln>
          </p:spPr>
          <p:style>
            <a:lnRef idx="1">
              <a:schemeClr val="dk1"/>
            </a:lnRef>
            <a:fillRef idx="0">
              <a:schemeClr val="dk1"/>
            </a:fillRef>
            <a:effectRef idx="0">
              <a:schemeClr val="dk1"/>
            </a:effectRef>
            <a:fontRef idx="minor">
              <a:schemeClr val="tx1"/>
            </a:fontRef>
          </p:style>
        </p:cxnSp>
      </p:grpSp>
      <p:cxnSp>
        <p:nvCxnSpPr>
          <p:cNvPr id="5" name="Suora yhdysviiva 4">
            <a:extLst>
              <a:ext uri="{FF2B5EF4-FFF2-40B4-BE49-F238E27FC236}">
                <a16:creationId xmlns:a16="http://schemas.microsoft.com/office/drawing/2014/main" id="{9845BB0D-AA70-9FD2-582C-FC4DD70A84E4}"/>
              </a:ext>
            </a:extLst>
          </p:cNvPr>
          <p:cNvCxnSpPr/>
          <p:nvPr/>
        </p:nvCxnSpPr>
        <p:spPr>
          <a:xfrm>
            <a:off x="9420837" y="243281"/>
            <a:ext cx="0" cy="3036494"/>
          </a:xfrm>
          <a:prstGeom prst="line">
            <a:avLst/>
          </a:prstGeom>
          <a:ln w="12700">
            <a:prstDash val="dash"/>
          </a:ln>
        </p:spPr>
        <p:style>
          <a:lnRef idx="1">
            <a:schemeClr val="accent1"/>
          </a:lnRef>
          <a:fillRef idx="0">
            <a:schemeClr val="accent1"/>
          </a:fillRef>
          <a:effectRef idx="0">
            <a:schemeClr val="accent1"/>
          </a:effectRef>
          <a:fontRef idx="minor">
            <a:schemeClr val="tx1"/>
          </a:fontRef>
        </p:style>
      </p:cxnSp>
      <p:cxnSp>
        <p:nvCxnSpPr>
          <p:cNvPr id="33" name="Suora yhdysviiva 32">
            <a:extLst>
              <a:ext uri="{FF2B5EF4-FFF2-40B4-BE49-F238E27FC236}">
                <a16:creationId xmlns:a16="http://schemas.microsoft.com/office/drawing/2014/main" id="{579BF6EE-BEE7-0EC3-D0D9-3F1297BA5A3D}"/>
              </a:ext>
            </a:extLst>
          </p:cNvPr>
          <p:cNvCxnSpPr>
            <a:cxnSpLocks/>
          </p:cNvCxnSpPr>
          <p:nvPr/>
        </p:nvCxnSpPr>
        <p:spPr>
          <a:xfrm>
            <a:off x="9420837" y="3431338"/>
            <a:ext cx="0" cy="2792180"/>
          </a:xfrm>
          <a:prstGeom prst="line">
            <a:avLst/>
          </a:prstGeom>
          <a:ln w="12700">
            <a:prstDash val="dash"/>
            <a:tailEnd type="triangle"/>
          </a:ln>
        </p:spPr>
        <p:style>
          <a:lnRef idx="1">
            <a:schemeClr val="accent1"/>
          </a:lnRef>
          <a:fillRef idx="0">
            <a:schemeClr val="accent1"/>
          </a:fillRef>
          <a:effectRef idx="0">
            <a:schemeClr val="accent1"/>
          </a:effectRef>
          <a:fontRef idx="minor">
            <a:schemeClr val="tx1"/>
          </a:fontRef>
        </p:style>
      </p:cxnSp>
      <p:sp>
        <p:nvSpPr>
          <p:cNvPr id="34" name="Tekstiruutu 33">
            <a:extLst>
              <a:ext uri="{FF2B5EF4-FFF2-40B4-BE49-F238E27FC236}">
                <a16:creationId xmlns:a16="http://schemas.microsoft.com/office/drawing/2014/main" id="{13187B20-3FB6-D97A-448E-001050D4C40D}"/>
              </a:ext>
            </a:extLst>
          </p:cNvPr>
          <p:cNvSpPr txBox="1"/>
          <p:nvPr/>
        </p:nvSpPr>
        <p:spPr>
          <a:xfrm>
            <a:off x="9782836" y="402124"/>
            <a:ext cx="1968429" cy="2062103"/>
          </a:xfrm>
          <a:prstGeom prst="rect">
            <a:avLst/>
          </a:prstGeom>
          <a:noFill/>
        </p:spPr>
        <p:txBody>
          <a:bodyPr wrap="square" lIns="0" tIns="0" rIns="0" bIns="0" rtlCol="0">
            <a:spAutoFit/>
          </a:bodyPr>
          <a:lstStyle/>
          <a:p>
            <a:pPr algn="l"/>
            <a:r>
              <a:rPr lang="fi-FI" dirty="0"/>
              <a:t>Arviointiohjelma-</a:t>
            </a:r>
          </a:p>
          <a:p>
            <a:pPr algn="l"/>
            <a:r>
              <a:rPr lang="fi-FI" dirty="0"/>
              <a:t>vaihe</a:t>
            </a:r>
          </a:p>
          <a:p>
            <a:pPr algn="l"/>
            <a:br>
              <a:rPr lang="fi-FI" dirty="0"/>
            </a:br>
            <a:r>
              <a:rPr lang="fi-FI" sz="1600" i="1" dirty="0"/>
              <a:t>Hankkeen ja vaihtoehtojen esittely sekä suunnitelma vaikutusten arvioimiseksi</a:t>
            </a:r>
          </a:p>
        </p:txBody>
      </p:sp>
      <p:sp>
        <p:nvSpPr>
          <p:cNvPr id="35" name="Tekstiruutu 34">
            <a:extLst>
              <a:ext uri="{FF2B5EF4-FFF2-40B4-BE49-F238E27FC236}">
                <a16:creationId xmlns:a16="http://schemas.microsoft.com/office/drawing/2014/main" id="{6560BC1D-34E6-64C8-DAEC-2565546F844B}"/>
              </a:ext>
            </a:extLst>
          </p:cNvPr>
          <p:cNvSpPr txBox="1"/>
          <p:nvPr/>
        </p:nvSpPr>
        <p:spPr>
          <a:xfrm>
            <a:off x="9782836" y="3506529"/>
            <a:ext cx="1968429" cy="2092881"/>
          </a:xfrm>
          <a:prstGeom prst="rect">
            <a:avLst/>
          </a:prstGeom>
          <a:noFill/>
        </p:spPr>
        <p:txBody>
          <a:bodyPr wrap="square" lIns="0" tIns="0" rIns="0" bIns="0" rtlCol="0">
            <a:spAutoFit/>
          </a:bodyPr>
          <a:lstStyle/>
          <a:p>
            <a:pPr algn="l"/>
            <a:r>
              <a:rPr lang="fi-FI" dirty="0"/>
              <a:t>Arviointiselostus-vaihe</a:t>
            </a:r>
          </a:p>
          <a:p>
            <a:pPr algn="l"/>
            <a:endParaRPr lang="fi-FI" dirty="0"/>
          </a:p>
          <a:p>
            <a:pPr algn="l"/>
            <a:r>
              <a:rPr lang="fi-FI" sz="1600" i="1" dirty="0"/>
              <a:t>Arviointitulosten raportointi ja vaihtoehtojen </a:t>
            </a:r>
            <a:br>
              <a:rPr lang="fi-FI" sz="1600" i="1" dirty="0"/>
            </a:br>
            <a:r>
              <a:rPr lang="fi-FI" sz="1600" i="1" dirty="0"/>
              <a:t>vertailu</a:t>
            </a:r>
          </a:p>
          <a:p>
            <a:pPr algn="l"/>
            <a:endParaRPr lang="fi-FI" dirty="0"/>
          </a:p>
        </p:txBody>
      </p:sp>
      <p:sp>
        <p:nvSpPr>
          <p:cNvPr id="36" name="Ellipsi 35">
            <a:extLst>
              <a:ext uri="{FF2B5EF4-FFF2-40B4-BE49-F238E27FC236}">
                <a16:creationId xmlns:a16="http://schemas.microsoft.com/office/drawing/2014/main" id="{33547D3A-3887-DB36-526D-A07B6AC4ECEE}"/>
              </a:ext>
            </a:extLst>
          </p:cNvPr>
          <p:cNvSpPr/>
          <p:nvPr/>
        </p:nvSpPr>
        <p:spPr>
          <a:xfrm>
            <a:off x="9344653" y="3634238"/>
            <a:ext cx="152368" cy="14929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6" name="Ellipsi 5">
            <a:extLst>
              <a:ext uri="{FF2B5EF4-FFF2-40B4-BE49-F238E27FC236}">
                <a16:creationId xmlns:a16="http://schemas.microsoft.com/office/drawing/2014/main" id="{214E8C2E-DEBD-2F65-A215-24B19485B864}"/>
              </a:ext>
            </a:extLst>
          </p:cNvPr>
          <p:cNvSpPr/>
          <p:nvPr/>
        </p:nvSpPr>
        <p:spPr>
          <a:xfrm>
            <a:off x="4493291" y="3351475"/>
            <a:ext cx="4047139" cy="196215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Tree>
    <p:extLst>
      <p:ext uri="{BB962C8B-B14F-4D97-AF65-F5344CB8AC3E}">
        <p14:creationId xmlns:p14="http://schemas.microsoft.com/office/powerpoint/2010/main" val="3596428586"/>
      </p:ext>
    </p:extLst>
  </p:cSld>
  <p:clrMapOvr>
    <a:masterClrMapping/>
  </p:clrMapOvr>
  <mc:AlternateContent xmlns:mc="http://schemas.openxmlformats.org/markup-compatibility/2006">
    <mc:Choice xmlns:p14="http://schemas.microsoft.com/office/powerpoint/2010/main" Requires="p14">
      <p:transition p14:dur="250">
        <p:fade/>
      </p:transition>
    </mc:Choice>
    <mc:Fallback>
      <p:transition>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C26A4B6-9EB0-DD5F-4686-E09373212B85}"/>
              </a:ext>
            </a:extLst>
          </p:cNvPr>
          <p:cNvSpPr>
            <a:spLocks noGrp="1"/>
          </p:cNvSpPr>
          <p:nvPr>
            <p:ph type="title"/>
          </p:nvPr>
        </p:nvSpPr>
        <p:spPr/>
        <p:txBody>
          <a:bodyPr/>
          <a:lstStyle/>
          <a:p>
            <a:r>
              <a:rPr lang="fi-FI" dirty="0"/>
              <a:t>YVA-selostuksesta perusteltuun päätelmään</a:t>
            </a:r>
          </a:p>
        </p:txBody>
      </p:sp>
      <p:sp>
        <p:nvSpPr>
          <p:cNvPr id="3" name="Sisällön paikkamerkki 2">
            <a:extLst>
              <a:ext uri="{FF2B5EF4-FFF2-40B4-BE49-F238E27FC236}">
                <a16:creationId xmlns:a16="http://schemas.microsoft.com/office/drawing/2014/main" id="{111D4EB9-CA0B-7B9A-479E-47E6B0ECF40E}"/>
              </a:ext>
            </a:extLst>
          </p:cNvPr>
          <p:cNvSpPr>
            <a:spLocks noGrp="1"/>
          </p:cNvSpPr>
          <p:nvPr>
            <p:ph idx="1"/>
          </p:nvPr>
        </p:nvSpPr>
        <p:spPr>
          <a:xfrm>
            <a:off x="922350" y="1490870"/>
            <a:ext cx="10636236" cy="4089200"/>
          </a:xfrm>
        </p:spPr>
        <p:txBody>
          <a:bodyPr/>
          <a:lstStyle/>
          <a:p>
            <a:r>
              <a:rPr lang="fi-FI" sz="1800" b="1" dirty="0"/>
              <a:t>YVA-selostus</a:t>
            </a:r>
            <a:r>
              <a:rPr lang="fi-FI" sz="1800" dirty="0"/>
              <a:t> on hankkeesta vastaavan laatima yhtenäinen</a:t>
            </a:r>
            <a:r>
              <a:rPr lang="fi-FI" sz="1800" b="1" dirty="0"/>
              <a:t> esitys hankkeen </a:t>
            </a:r>
            <a:r>
              <a:rPr lang="fi-FI" sz="1800" dirty="0"/>
              <a:t>ja sen eri vaihtoehtojen </a:t>
            </a:r>
            <a:r>
              <a:rPr lang="fi-FI" sz="1800" b="1" dirty="0"/>
              <a:t>ympäristövaikutuksista</a:t>
            </a:r>
          </a:p>
          <a:p>
            <a:r>
              <a:rPr lang="fi-FI" sz="1800" dirty="0"/>
              <a:t>kaikilla on mahdollisuus esittää </a:t>
            </a:r>
            <a:r>
              <a:rPr lang="fi-FI" sz="1800" b="1" dirty="0"/>
              <a:t>mielipide</a:t>
            </a:r>
            <a:r>
              <a:rPr lang="fi-FI" sz="1800" dirty="0"/>
              <a:t> arviointiselostuksesta </a:t>
            </a:r>
            <a:r>
              <a:rPr lang="fi-FI" sz="1800" b="1" dirty="0"/>
              <a:t>kuulemisaikana</a:t>
            </a:r>
          </a:p>
          <a:p>
            <a:r>
              <a:rPr lang="fi-FI" sz="1800" dirty="0"/>
              <a:t>tämän jälkeen </a:t>
            </a:r>
            <a:r>
              <a:rPr lang="fi-FI" sz="1800" b="1" dirty="0"/>
              <a:t>yhteysviranomainen</a:t>
            </a:r>
            <a:r>
              <a:rPr lang="fi-FI" sz="1800" dirty="0"/>
              <a:t> tarkistaa YVA-selostuksen riittävyyden ja laadun sekä </a:t>
            </a:r>
            <a:r>
              <a:rPr lang="fi-FI" sz="1800" b="1" dirty="0"/>
              <a:t>laatii</a:t>
            </a:r>
            <a:r>
              <a:rPr lang="fi-FI" sz="1800" dirty="0"/>
              <a:t> </a:t>
            </a:r>
            <a:r>
              <a:rPr lang="fi-FI" sz="1800" b="1" i="1" dirty="0"/>
              <a:t>perustellun päätelmän</a:t>
            </a:r>
            <a:r>
              <a:rPr lang="fi-FI" sz="1800" i="1" dirty="0"/>
              <a:t> </a:t>
            </a:r>
            <a:r>
              <a:rPr lang="fi-FI" sz="1800" dirty="0"/>
              <a:t>hankkeen </a:t>
            </a:r>
            <a:r>
              <a:rPr lang="fi-FI" sz="1800" b="1" dirty="0"/>
              <a:t>merkittävistä ympäristövaikutuksista </a:t>
            </a:r>
          </a:p>
          <a:p>
            <a:r>
              <a:rPr lang="fi-FI" sz="1800" dirty="0"/>
              <a:t>päätelmä sisältää yhteysviranomaisen </a:t>
            </a:r>
            <a:r>
              <a:rPr lang="fi-FI" sz="1800" b="1" dirty="0"/>
              <a:t>perustellun johtopäätöksen </a:t>
            </a:r>
            <a:r>
              <a:rPr lang="fi-FI" sz="1800" dirty="0"/>
              <a:t>hankkeen merkittävistä ympäristövaikutuksista. Se on myös kannanotto hankkeesta vastaavan ehdotukseen ja kertoo, onko yhteysviranomainen samaa mieltä hankkeesta vastaavan tekemästä arviosta </a:t>
            </a:r>
          </a:p>
          <a:p>
            <a:r>
              <a:rPr lang="fi-FI" sz="1800" dirty="0"/>
              <a:t>yhteysviranomainen tekee perustellun päätelmän arviointiselostuksen, siitä annettujen mielipiteiden ja lausuntojen sekä oman tarkastelunsa pohjalta.</a:t>
            </a:r>
          </a:p>
          <a:p>
            <a:r>
              <a:rPr lang="fi-FI" sz="1800" b="1" dirty="0"/>
              <a:t>Arviointiselostus ja perusteltu päätelmä </a:t>
            </a:r>
            <a:r>
              <a:rPr lang="fi-FI" sz="1800" dirty="0"/>
              <a:t>liitetään aikanaan mm. hanketta koskeviin </a:t>
            </a:r>
            <a:r>
              <a:rPr lang="fi-FI" sz="1800" b="1" dirty="0"/>
              <a:t>lupahakemuksiin</a:t>
            </a:r>
            <a:r>
              <a:rPr lang="fi-FI" sz="1800" dirty="0"/>
              <a:t>.</a:t>
            </a:r>
          </a:p>
          <a:p>
            <a:r>
              <a:rPr lang="fi-FI" sz="1800" b="1" dirty="0"/>
              <a:t>Lupaviranomaisen</a:t>
            </a:r>
            <a:r>
              <a:rPr lang="fi-FI" sz="1800" dirty="0"/>
              <a:t> on </a:t>
            </a:r>
            <a:r>
              <a:rPr lang="fi-FI" sz="1800" b="1" dirty="0"/>
              <a:t>huomioitava </a:t>
            </a:r>
            <a:r>
              <a:rPr lang="fi-FI" sz="1800" b="1" dirty="0" err="1"/>
              <a:t>YVA</a:t>
            </a:r>
            <a:r>
              <a:rPr lang="fi-FI" sz="1800" dirty="0" err="1"/>
              <a:t>n</a:t>
            </a:r>
            <a:r>
              <a:rPr lang="fi-FI" sz="1800" dirty="0"/>
              <a:t> tulokset päätöksiä tehdessään. </a:t>
            </a:r>
          </a:p>
        </p:txBody>
      </p:sp>
      <p:sp>
        <p:nvSpPr>
          <p:cNvPr id="4" name="Dian numeron paikkamerkki 3">
            <a:extLst>
              <a:ext uri="{FF2B5EF4-FFF2-40B4-BE49-F238E27FC236}">
                <a16:creationId xmlns:a16="http://schemas.microsoft.com/office/drawing/2014/main" id="{6A1CC718-C0DF-C552-02ED-704BB578B8E6}"/>
              </a:ext>
            </a:extLst>
          </p:cNvPr>
          <p:cNvSpPr>
            <a:spLocks noGrp="1"/>
          </p:cNvSpPr>
          <p:nvPr>
            <p:ph type="sldNum" sz="quarter" idx="4"/>
          </p:nvPr>
        </p:nvSpPr>
        <p:spPr/>
        <p:txBody>
          <a:bodyPr/>
          <a:lstStyle/>
          <a:p>
            <a:pPr algn="l"/>
            <a:fld id="{03D2D5F4-4871-4469-8343-ED7F6811B37D}" type="slidenum">
              <a:rPr lang="fi-FI" smtClean="0"/>
              <a:pPr algn="l"/>
              <a:t>4</a:t>
            </a:fld>
            <a:endParaRPr lang="fi-FI" dirty="0"/>
          </a:p>
        </p:txBody>
      </p:sp>
      <p:sp>
        <p:nvSpPr>
          <p:cNvPr id="5" name="Päivämäärän paikkamerkki 4">
            <a:extLst>
              <a:ext uri="{FF2B5EF4-FFF2-40B4-BE49-F238E27FC236}">
                <a16:creationId xmlns:a16="http://schemas.microsoft.com/office/drawing/2014/main" id="{A78BBE8F-9F4E-B123-EE72-87BF0482F0F6}"/>
              </a:ext>
            </a:extLst>
          </p:cNvPr>
          <p:cNvSpPr>
            <a:spLocks noGrp="1"/>
          </p:cNvSpPr>
          <p:nvPr>
            <p:ph type="dt" sz="half" idx="2"/>
          </p:nvPr>
        </p:nvSpPr>
        <p:spPr/>
        <p:txBody>
          <a:bodyPr/>
          <a:lstStyle/>
          <a:p>
            <a:pPr algn="r"/>
            <a:r>
              <a:rPr lang="fi-FI" dirty="0"/>
              <a:t>22.10..2025   |   </a:t>
            </a:r>
          </a:p>
        </p:txBody>
      </p:sp>
      <p:sp>
        <p:nvSpPr>
          <p:cNvPr id="6" name="Alatunnisteen paikkamerkki 5">
            <a:extLst>
              <a:ext uri="{FF2B5EF4-FFF2-40B4-BE49-F238E27FC236}">
                <a16:creationId xmlns:a16="http://schemas.microsoft.com/office/drawing/2014/main" id="{E7E3EF7C-4ABA-BF52-E437-EBA0B058D2F5}"/>
              </a:ext>
            </a:extLst>
          </p:cNvPr>
          <p:cNvSpPr>
            <a:spLocks noGrp="1"/>
          </p:cNvSpPr>
          <p:nvPr>
            <p:ph type="ftr" sz="quarter" idx="3"/>
          </p:nvPr>
        </p:nvSpPr>
        <p:spPr/>
        <p:txBody>
          <a:bodyPr/>
          <a:lstStyle/>
          <a:p>
            <a:r>
              <a:rPr lang="fi-FI" dirty="0"/>
              <a:t>Heinonen Tiina</a:t>
            </a:r>
          </a:p>
        </p:txBody>
      </p:sp>
    </p:spTree>
    <p:extLst>
      <p:ext uri="{BB962C8B-B14F-4D97-AF65-F5344CB8AC3E}">
        <p14:creationId xmlns:p14="http://schemas.microsoft.com/office/powerpoint/2010/main" val="3249879547"/>
      </p:ext>
    </p:extLst>
  </p:cSld>
  <p:clrMapOvr>
    <a:masterClrMapping/>
  </p:clrMapOvr>
  <mc:AlternateContent xmlns:mc="http://schemas.openxmlformats.org/markup-compatibility/2006">
    <mc:Choice xmlns:p14="http://schemas.microsoft.com/office/powerpoint/2010/main" Requires="p14">
      <p:transition p14:dur="250">
        <p:fade/>
      </p:transition>
    </mc:Choice>
    <mc:Fallback>
      <p:transition>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6CFF5E4-1621-4B15-828F-5A4B41D3CE4F}"/>
              </a:ext>
            </a:extLst>
          </p:cNvPr>
          <p:cNvSpPr>
            <a:spLocks noGrp="1"/>
          </p:cNvSpPr>
          <p:nvPr>
            <p:ph type="title"/>
          </p:nvPr>
        </p:nvSpPr>
        <p:spPr/>
        <p:txBody>
          <a:bodyPr/>
          <a:lstStyle/>
          <a:p>
            <a:r>
              <a:rPr lang="fi-FI" dirty="0"/>
              <a:t>Aikataulu Lapinsalon tuulivoimahankkeessa</a:t>
            </a:r>
          </a:p>
        </p:txBody>
      </p:sp>
      <p:sp>
        <p:nvSpPr>
          <p:cNvPr id="3" name="Sisällön paikkamerkki 2">
            <a:extLst>
              <a:ext uri="{FF2B5EF4-FFF2-40B4-BE49-F238E27FC236}">
                <a16:creationId xmlns:a16="http://schemas.microsoft.com/office/drawing/2014/main" id="{920CC1A2-E8C0-4D38-878A-52D60535321A}"/>
              </a:ext>
            </a:extLst>
          </p:cNvPr>
          <p:cNvSpPr>
            <a:spLocks noGrp="1"/>
          </p:cNvSpPr>
          <p:nvPr>
            <p:ph idx="1"/>
          </p:nvPr>
        </p:nvSpPr>
        <p:spPr/>
        <p:txBody>
          <a:bodyPr/>
          <a:lstStyle/>
          <a:p>
            <a:r>
              <a:rPr lang="fi-FI" sz="2000" dirty="0">
                <a:solidFill>
                  <a:srgbClr val="000000"/>
                </a:solidFill>
              </a:rPr>
              <a:t>YVA-selostus</a:t>
            </a:r>
            <a:r>
              <a:rPr lang="fi-FI" sz="2000" b="1" dirty="0">
                <a:solidFill>
                  <a:srgbClr val="000000"/>
                </a:solidFill>
              </a:rPr>
              <a:t> </a:t>
            </a:r>
            <a:r>
              <a:rPr lang="fi-FI" sz="2000" dirty="0">
                <a:solidFill>
                  <a:srgbClr val="000000"/>
                </a:solidFill>
              </a:rPr>
              <a:t>ja sitä koskeva kuulutus nähtävillä mm. verkossa osoitteessa </a:t>
            </a:r>
            <a:r>
              <a:rPr lang="fi-FI" sz="2000" dirty="0">
                <a:solidFill>
                  <a:srgbClr val="000000"/>
                </a:solidFill>
                <a:hlinkClick r:id="rId3"/>
              </a:rPr>
              <a:t>www.ymparisto.fi/kiuruvesilapinsalotuulivoimaYVA</a:t>
            </a:r>
            <a:r>
              <a:rPr lang="fi-FI" sz="2000" dirty="0">
                <a:solidFill>
                  <a:srgbClr val="000000"/>
                </a:solidFill>
              </a:rPr>
              <a:t> </a:t>
            </a:r>
          </a:p>
          <a:p>
            <a:r>
              <a:rPr lang="fi-FI" sz="2000" b="1" dirty="0">
                <a:solidFill>
                  <a:srgbClr val="000000"/>
                </a:solidFill>
              </a:rPr>
              <a:t>Lausunnot ja mielipiteet </a:t>
            </a:r>
            <a:r>
              <a:rPr lang="fi-FI" sz="2000" dirty="0">
                <a:solidFill>
                  <a:srgbClr val="000000"/>
                </a:solidFill>
              </a:rPr>
              <a:t>Pohjois-Savon ELY-keskukselle kirjallisena viimeistään </a:t>
            </a:r>
            <a:r>
              <a:rPr lang="fi-FI" sz="2000" b="1" dirty="0">
                <a:solidFill>
                  <a:srgbClr val="000000"/>
                </a:solidFill>
              </a:rPr>
              <a:t>17.11.2025</a:t>
            </a:r>
            <a:r>
              <a:rPr lang="fi-FI" sz="2000" dirty="0">
                <a:solidFill>
                  <a:srgbClr val="000000"/>
                </a:solidFill>
              </a:rPr>
              <a:t> osoitteeseen </a:t>
            </a:r>
            <a:r>
              <a:rPr lang="fi-FI" sz="2000" dirty="0">
                <a:solidFill>
                  <a:srgbClr val="000000"/>
                </a:solidFill>
                <a:hlinkClick r:id="rId4"/>
              </a:rPr>
              <a:t>kirjaamo.pohjois-savo@ely-keskus.fi</a:t>
            </a:r>
            <a:r>
              <a:rPr lang="fi-FI" sz="2000" dirty="0">
                <a:solidFill>
                  <a:srgbClr val="000000"/>
                </a:solidFill>
              </a:rPr>
              <a:t> tai PL 2000, 70101 Kuopio. Käyntiosoite Kallanranta 11, Kuopio.</a:t>
            </a:r>
          </a:p>
          <a:p>
            <a:r>
              <a:rPr lang="fi-FI" sz="2000" dirty="0">
                <a:solidFill>
                  <a:srgbClr val="000000"/>
                </a:solidFill>
              </a:rPr>
              <a:t>ELY-keskus toimittaa kaikki saamansa lausunnot ja mielipiteet myös hankkeesta vastaavalle ja arviointia tekevälle YVA-konsultille</a:t>
            </a:r>
          </a:p>
          <a:p>
            <a:pPr eaLnBrk="1" hangingPunct="1">
              <a:defRPr/>
            </a:pPr>
            <a:r>
              <a:rPr lang="fi-FI" altLang="fi-FI" sz="2000" dirty="0"/>
              <a:t>ELY-keskuksen perusteltu päätelmä valmistuu 2 kk kuluessa </a:t>
            </a:r>
            <a:r>
              <a:rPr lang="fi-FI" altLang="fi-FI" sz="2000" dirty="0" err="1"/>
              <a:t>nähtävilläpitoajan</a:t>
            </a:r>
            <a:r>
              <a:rPr lang="fi-FI" altLang="fi-FI" sz="2000" dirty="0"/>
              <a:t> päättymisestä ja tulee nähtäville verkkoon edellä mainittuun osoitteeseen. Päätelmän valmistumisesta kuulutetaan aikanaan erikseen.</a:t>
            </a:r>
          </a:p>
          <a:p>
            <a:pPr>
              <a:defRPr/>
            </a:pPr>
            <a:r>
              <a:rPr lang="fi-FI" sz="2000" dirty="0"/>
              <a:t>1.1.2026 ELY-keskukset lakkautetaan </a:t>
            </a:r>
            <a:r>
              <a:rPr lang="fi-FI" sz="2000" dirty="0">
                <a:sym typeface="Wingdings" panose="05000000000000000000" pitchFamily="2" charset="2"/>
              </a:rPr>
              <a:t> Lupa- ja valvontavirasto</a:t>
            </a:r>
            <a:r>
              <a:rPr lang="fi-FI" sz="2000" dirty="0"/>
              <a:t> </a:t>
            </a:r>
          </a:p>
          <a:p>
            <a:pPr eaLnBrk="1" hangingPunct="1">
              <a:defRPr/>
            </a:pPr>
            <a:endParaRPr lang="fi-FI" altLang="fi-FI" sz="2000" dirty="0"/>
          </a:p>
          <a:p>
            <a:pPr marL="0" indent="0" eaLnBrk="1" hangingPunct="1">
              <a:buNone/>
              <a:defRPr/>
            </a:pPr>
            <a:endParaRPr lang="fi-FI" altLang="fi-FI" sz="1800" dirty="0"/>
          </a:p>
          <a:p>
            <a:pPr marL="358775" lvl="1" indent="0">
              <a:buNone/>
              <a:defRPr/>
            </a:pPr>
            <a:endParaRPr lang="fi-FI" altLang="fi-FI" sz="2400" dirty="0"/>
          </a:p>
          <a:p>
            <a:pPr marL="0" indent="0" eaLnBrk="1" hangingPunct="1">
              <a:buNone/>
              <a:defRPr/>
            </a:pPr>
            <a:endParaRPr lang="fi-FI" altLang="fi-FI" sz="2800" dirty="0"/>
          </a:p>
          <a:p>
            <a:pPr marL="0" indent="0" eaLnBrk="1" hangingPunct="1">
              <a:buNone/>
              <a:defRPr/>
            </a:pPr>
            <a:endParaRPr lang="fi-FI" altLang="fi-FI" sz="2800" b="1" dirty="0"/>
          </a:p>
          <a:p>
            <a:endParaRPr lang="fi-FI" dirty="0"/>
          </a:p>
        </p:txBody>
      </p:sp>
      <p:sp>
        <p:nvSpPr>
          <p:cNvPr id="4" name="Dian numeron paikkamerkki 3">
            <a:extLst>
              <a:ext uri="{FF2B5EF4-FFF2-40B4-BE49-F238E27FC236}">
                <a16:creationId xmlns:a16="http://schemas.microsoft.com/office/drawing/2014/main" id="{60D1CDFB-1ACA-43B7-A657-9C1C88F33733}"/>
              </a:ext>
            </a:extLst>
          </p:cNvPr>
          <p:cNvSpPr>
            <a:spLocks noGrp="1"/>
          </p:cNvSpPr>
          <p:nvPr>
            <p:ph type="sldNum" sz="quarter" idx="4"/>
          </p:nvPr>
        </p:nvSpPr>
        <p:spPr/>
        <p:txBody>
          <a:bodyPr/>
          <a:lstStyle/>
          <a:p>
            <a:pPr algn="l"/>
            <a:fld id="{03D2D5F4-4871-4469-8343-ED7F6811B37D}" type="slidenum">
              <a:rPr lang="fi-FI" smtClean="0"/>
              <a:pPr algn="l"/>
              <a:t>5</a:t>
            </a:fld>
            <a:endParaRPr lang="fi-FI" dirty="0"/>
          </a:p>
        </p:txBody>
      </p:sp>
      <p:pic>
        <p:nvPicPr>
          <p:cNvPr id="5" name="Kuva 4">
            <a:extLst>
              <a:ext uri="{FF2B5EF4-FFF2-40B4-BE49-F238E27FC236}">
                <a16:creationId xmlns:a16="http://schemas.microsoft.com/office/drawing/2014/main" id="{426E39D5-D2CF-42DE-3141-54599FEF60B6}"/>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8602650" y="5088580"/>
            <a:ext cx="2667000" cy="857250"/>
          </a:xfrm>
          <a:prstGeom prst="rect">
            <a:avLst/>
          </a:prstGeom>
          <a:noFill/>
          <a:ln>
            <a:noFill/>
          </a:ln>
        </p:spPr>
      </p:pic>
    </p:spTree>
    <p:extLst>
      <p:ext uri="{BB962C8B-B14F-4D97-AF65-F5344CB8AC3E}">
        <p14:creationId xmlns:p14="http://schemas.microsoft.com/office/powerpoint/2010/main" val="3321820327"/>
      </p:ext>
    </p:extLst>
  </p:cSld>
  <p:clrMapOvr>
    <a:masterClrMapping/>
  </p:clrMapOvr>
  <mc:AlternateContent xmlns:mc="http://schemas.openxmlformats.org/markup-compatibility/2006">
    <mc:Choice xmlns:p14="http://schemas.microsoft.com/office/powerpoint/2010/main" Requires="p14">
      <p:transition p14:dur="250">
        <p:fade/>
      </p:transition>
    </mc:Choice>
    <mc:Fallback>
      <p:transition>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E969174-CEFD-CDED-7200-A9E6B729E1A1}"/>
              </a:ext>
            </a:extLst>
          </p:cNvPr>
          <p:cNvSpPr>
            <a:spLocks noGrp="1"/>
          </p:cNvSpPr>
          <p:nvPr>
            <p:ph type="title"/>
          </p:nvPr>
        </p:nvSpPr>
        <p:spPr/>
        <p:txBody>
          <a:bodyPr/>
          <a:lstStyle/>
          <a:p>
            <a:r>
              <a:rPr lang="fi-FI" dirty="0"/>
              <a:t>Vinkkejä mielipiteen laatimiseen</a:t>
            </a:r>
          </a:p>
        </p:txBody>
      </p:sp>
      <p:sp>
        <p:nvSpPr>
          <p:cNvPr id="3" name="Sisällön paikkamerkki 2">
            <a:extLst>
              <a:ext uri="{FF2B5EF4-FFF2-40B4-BE49-F238E27FC236}">
                <a16:creationId xmlns:a16="http://schemas.microsoft.com/office/drawing/2014/main" id="{9336928E-48A3-11AB-B640-1119CF2D1F08}"/>
              </a:ext>
            </a:extLst>
          </p:cNvPr>
          <p:cNvSpPr>
            <a:spLocks noGrp="1"/>
          </p:cNvSpPr>
          <p:nvPr>
            <p:ph idx="1"/>
          </p:nvPr>
        </p:nvSpPr>
        <p:spPr/>
        <p:txBody>
          <a:bodyPr/>
          <a:lstStyle/>
          <a:p>
            <a:pPr algn="l"/>
            <a:r>
              <a:rPr lang="fi-FI" sz="2000" b="0" i="0" dirty="0">
                <a:effectLst/>
              </a:rPr>
              <a:t>Voit kiinnittää YVA-selostusta lukiessasi huomiota </a:t>
            </a:r>
            <a:r>
              <a:rPr lang="fi-FI" sz="2000" b="0" dirty="0">
                <a:effectLst/>
              </a:rPr>
              <a:t>esimerkiksi</a:t>
            </a:r>
            <a:r>
              <a:rPr lang="fi-FI" sz="2000" b="0" i="0" dirty="0">
                <a:effectLst/>
              </a:rPr>
              <a:t> seuraaviin asioihin:</a:t>
            </a:r>
          </a:p>
          <a:p>
            <a:pPr lvl="1"/>
            <a:r>
              <a:rPr lang="fi-FI" sz="2000" b="0" i="0" dirty="0">
                <a:effectLst/>
              </a:rPr>
              <a:t>Onko arviointi toteutettu kuten YVA-ohjelmaan ja yhteysviranomaisen lausuntoon on kirjattu?</a:t>
            </a:r>
          </a:p>
          <a:p>
            <a:pPr lvl="1"/>
            <a:r>
              <a:rPr lang="fi-FI" sz="2000" b="0" i="0" dirty="0">
                <a:effectLst/>
              </a:rPr>
              <a:t>Onko vaihtoehdot ja niiden merkittävät vaikutukset selvitetty kattavasti ja tasapuolisesti?</a:t>
            </a:r>
          </a:p>
          <a:p>
            <a:pPr lvl="1"/>
            <a:r>
              <a:rPr lang="fi-FI" sz="2000" b="0" i="0" dirty="0">
                <a:effectLst/>
              </a:rPr>
              <a:t>Onko vaihtoehtojen vertailu ja johtopäätökset esitetty johdonmukaisesti ja tasapuolisesti?</a:t>
            </a:r>
          </a:p>
          <a:p>
            <a:pPr lvl="1"/>
            <a:r>
              <a:rPr lang="fi-FI" sz="2000" b="0" i="0" dirty="0">
                <a:effectLst/>
              </a:rPr>
              <a:t>Onko selostus ymmärrettävä ja havainnollinen?</a:t>
            </a:r>
          </a:p>
          <a:p>
            <a:pPr lvl="1"/>
            <a:r>
              <a:rPr lang="fi-FI" sz="2000" dirty="0"/>
              <a:t>Onko jotain vaikutuksia jäänyt osin tai kokonaan huomioimatta? </a:t>
            </a:r>
            <a:endParaRPr lang="fi-FI" sz="2000" b="0" i="0" dirty="0">
              <a:effectLst/>
            </a:endParaRPr>
          </a:p>
          <a:p>
            <a:endParaRPr lang="fi-FI" dirty="0"/>
          </a:p>
        </p:txBody>
      </p:sp>
      <p:sp>
        <p:nvSpPr>
          <p:cNvPr id="4" name="Dian numeron paikkamerkki 3">
            <a:extLst>
              <a:ext uri="{FF2B5EF4-FFF2-40B4-BE49-F238E27FC236}">
                <a16:creationId xmlns:a16="http://schemas.microsoft.com/office/drawing/2014/main" id="{7BA371A3-54A2-F83E-4661-35F79FD2FA8C}"/>
              </a:ext>
            </a:extLst>
          </p:cNvPr>
          <p:cNvSpPr>
            <a:spLocks noGrp="1"/>
          </p:cNvSpPr>
          <p:nvPr>
            <p:ph type="sldNum" sz="quarter" idx="4"/>
          </p:nvPr>
        </p:nvSpPr>
        <p:spPr/>
        <p:txBody>
          <a:bodyPr/>
          <a:lstStyle/>
          <a:p>
            <a:pPr algn="l"/>
            <a:fld id="{03D2D5F4-4871-4469-8343-ED7F6811B37D}" type="slidenum">
              <a:rPr lang="fi-FI" smtClean="0"/>
              <a:pPr algn="l"/>
              <a:t>6</a:t>
            </a:fld>
            <a:endParaRPr lang="fi-FI" dirty="0"/>
          </a:p>
        </p:txBody>
      </p:sp>
      <p:sp>
        <p:nvSpPr>
          <p:cNvPr id="5" name="Päivämäärän paikkamerkki 4">
            <a:extLst>
              <a:ext uri="{FF2B5EF4-FFF2-40B4-BE49-F238E27FC236}">
                <a16:creationId xmlns:a16="http://schemas.microsoft.com/office/drawing/2014/main" id="{CCFE1FD9-8DA0-7768-A9C4-DB3863069351}"/>
              </a:ext>
            </a:extLst>
          </p:cNvPr>
          <p:cNvSpPr>
            <a:spLocks noGrp="1"/>
          </p:cNvSpPr>
          <p:nvPr>
            <p:ph type="dt" sz="half" idx="2"/>
          </p:nvPr>
        </p:nvSpPr>
        <p:spPr/>
        <p:txBody>
          <a:bodyPr/>
          <a:lstStyle/>
          <a:p>
            <a:pPr algn="r"/>
            <a:r>
              <a:rPr lang="fi-FI" dirty="0"/>
              <a:t>22.10.2025   |   </a:t>
            </a:r>
          </a:p>
        </p:txBody>
      </p:sp>
      <p:sp>
        <p:nvSpPr>
          <p:cNvPr id="6" name="Alatunnisteen paikkamerkki 5">
            <a:extLst>
              <a:ext uri="{FF2B5EF4-FFF2-40B4-BE49-F238E27FC236}">
                <a16:creationId xmlns:a16="http://schemas.microsoft.com/office/drawing/2014/main" id="{861851D8-FD02-0BC1-7213-C8874BE6E8C7}"/>
              </a:ext>
            </a:extLst>
          </p:cNvPr>
          <p:cNvSpPr>
            <a:spLocks noGrp="1"/>
          </p:cNvSpPr>
          <p:nvPr>
            <p:ph type="ftr" sz="quarter" idx="3"/>
          </p:nvPr>
        </p:nvSpPr>
        <p:spPr/>
        <p:txBody>
          <a:bodyPr/>
          <a:lstStyle/>
          <a:p>
            <a:pPr algn="l"/>
            <a:r>
              <a:rPr lang="fi-FI" dirty="0"/>
              <a:t>Heinonen Tiina</a:t>
            </a:r>
          </a:p>
        </p:txBody>
      </p:sp>
    </p:spTree>
    <p:extLst>
      <p:ext uri="{BB962C8B-B14F-4D97-AF65-F5344CB8AC3E}">
        <p14:creationId xmlns:p14="http://schemas.microsoft.com/office/powerpoint/2010/main" val="2862783709"/>
      </p:ext>
    </p:extLst>
  </p:cSld>
  <p:clrMapOvr>
    <a:masterClrMapping/>
  </p:clrMapOvr>
  <mc:AlternateContent xmlns:mc="http://schemas.openxmlformats.org/markup-compatibility/2006">
    <mc:Choice xmlns:p14="http://schemas.microsoft.com/office/powerpoint/2010/main" Requires="p14">
      <p:transition p14:dur="250">
        <p:fade/>
      </p:transition>
    </mc:Choice>
    <mc:Fallback>
      <p:transition>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4B6EAF4-EB23-DE12-4429-A7529AD6C405}"/>
              </a:ext>
            </a:extLst>
          </p:cNvPr>
          <p:cNvSpPr>
            <a:spLocks noGrp="1"/>
          </p:cNvSpPr>
          <p:nvPr>
            <p:ph type="title"/>
          </p:nvPr>
        </p:nvSpPr>
        <p:spPr/>
        <p:txBody>
          <a:bodyPr/>
          <a:lstStyle/>
          <a:p>
            <a:r>
              <a:rPr lang="fi-FI" dirty="0"/>
              <a:t>Lopuksi</a:t>
            </a:r>
          </a:p>
        </p:txBody>
      </p:sp>
      <p:sp>
        <p:nvSpPr>
          <p:cNvPr id="3" name="Sisällön paikkamerkki 2">
            <a:extLst>
              <a:ext uri="{FF2B5EF4-FFF2-40B4-BE49-F238E27FC236}">
                <a16:creationId xmlns:a16="http://schemas.microsoft.com/office/drawing/2014/main" id="{E3D15ED2-930F-29CD-95E3-D8309819F754}"/>
              </a:ext>
            </a:extLst>
          </p:cNvPr>
          <p:cNvSpPr>
            <a:spLocks noGrp="1"/>
          </p:cNvSpPr>
          <p:nvPr>
            <p:ph idx="1"/>
          </p:nvPr>
        </p:nvSpPr>
        <p:spPr/>
        <p:txBody>
          <a:bodyPr/>
          <a:lstStyle/>
          <a:p>
            <a:r>
              <a:rPr lang="fi-FI" sz="2000" b="1" dirty="0"/>
              <a:t>YVA-menettelyssä ei myönnetä lupaa hankkeen toteuttamiselle</a:t>
            </a:r>
            <a:r>
              <a:rPr lang="fi-FI" sz="2000" dirty="0"/>
              <a:t>, vaan </a:t>
            </a:r>
            <a:r>
              <a:rPr lang="fi-FI" sz="2000" b="1" dirty="0"/>
              <a:t>tuotetaan tietoa </a:t>
            </a:r>
            <a:r>
              <a:rPr lang="fi-FI" sz="2000" dirty="0"/>
              <a:t>hankesuunnittelua ja tulevaa päätöksentekoa (esim. kaavoitus- ja rakennuslupamenettely) varten</a:t>
            </a:r>
          </a:p>
          <a:p>
            <a:r>
              <a:rPr lang="fi-FI" sz="2000" dirty="0"/>
              <a:t>YVA-menettelyssä tarkoituksena on tunnistaa hankkeen ja sen eri vaihtoehtojen todennäköisesti </a:t>
            </a:r>
            <a:r>
              <a:rPr lang="fi-FI" sz="2000" b="1" dirty="0"/>
              <a:t>merkittävät ympäristövaikutukset </a:t>
            </a:r>
          </a:p>
          <a:p>
            <a:r>
              <a:rPr lang="fi-FI" sz="2000" dirty="0" err="1"/>
              <a:t>YVAssa</a:t>
            </a:r>
            <a:r>
              <a:rPr lang="fi-FI" sz="2000" dirty="0"/>
              <a:t> tehtyjä arviointeja voidaan tarvittaessa täydentää ja tarkentaa hankkeen jatkovaiheissa, esim. kaavoitus- ja rakennuslupamenettelyn yhteydessä</a:t>
            </a:r>
          </a:p>
          <a:p>
            <a:r>
              <a:rPr lang="fi-FI" sz="2000" dirty="0" err="1"/>
              <a:t>YVAssa</a:t>
            </a:r>
            <a:r>
              <a:rPr lang="fi-FI" sz="2000" dirty="0"/>
              <a:t> keskeistä myös haitallisten vaikutusten ennaltaehkäiseminen ja/tai vähentäminen.</a:t>
            </a:r>
          </a:p>
          <a:p>
            <a:endParaRPr lang="fi-FI" sz="2000" dirty="0"/>
          </a:p>
        </p:txBody>
      </p:sp>
      <p:sp>
        <p:nvSpPr>
          <p:cNvPr id="4" name="Dian numeron paikkamerkki 3">
            <a:extLst>
              <a:ext uri="{FF2B5EF4-FFF2-40B4-BE49-F238E27FC236}">
                <a16:creationId xmlns:a16="http://schemas.microsoft.com/office/drawing/2014/main" id="{F70C2BC3-E63A-E39E-B4F7-E323CE9963D1}"/>
              </a:ext>
            </a:extLst>
          </p:cNvPr>
          <p:cNvSpPr>
            <a:spLocks noGrp="1"/>
          </p:cNvSpPr>
          <p:nvPr>
            <p:ph type="sldNum" sz="quarter" idx="4"/>
          </p:nvPr>
        </p:nvSpPr>
        <p:spPr/>
        <p:txBody>
          <a:bodyPr/>
          <a:lstStyle/>
          <a:p>
            <a:pPr algn="l"/>
            <a:fld id="{03D2D5F4-4871-4469-8343-ED7F6811B37D}" type="slidenum">
              <a:rPr lang="fi-FI" smtClean="0"/>
              <a:pPr algn="l"/>
              <a:t>7</a:t>
            </a:fld>
            <a:endParaRPr lang="fi-FI" dirty="0"/>
          </a:p>
        </p:txBody>
      </p:sp>
    </p:spTree>
    <p:extLst>
      <p:ext uri="{BB962C8B-B14F-4D97-AF65-F5344CB8AC3E}">
        <p14:creationId xmlns:p14="http://schemas.microsoft.com/office/powerpoint/2010/main" val="2533576518"/>
      </p:ext>
    </p:extLst>
  </p:cSld>
  <p:clrMapOvr>
    <a:masterClrMapping/>
  </p:clrMapOvr>
  <mc:AlternateContent xmlns:mc="http://schemas.openxmlformats.org/markup-compatibility/2006">
    <mc:Choice xmlns:p14="http://schemas.microsoft.com/office/powerpoint/2010/main" Requires="p14">
      <p:transition p14:dur="250">
        <p:fade/>
      </p:transition>
    </mc:Choice>
    <mc:Fallback>
      <p:transition>
        <p:fade/>
      </p:transition>
    </mc:Fallback>
  </mc:AlternateContent>
</p:sld>
</file>

<file path=ppt/theme/theme1.xml><?xml version="1.0" encoding="utf-8"?>
<a:theme xmlns:a="http://schemas.openxmlformats.org/drawingml/2006/main" name="ely_new2021">
  <a:themeElements>
    <a:clrScheme name="ELY 2020">
      <a:dk1>
        <a:sysClr val="windowText" lastClr="000000"/>
      </a:dk1>
      <a:lt1>
        <a:sysClr val="window" lastClr="FFFFFF"/>
      </a:lt1>
      <a:dk2>
        <a:srgbClr val="003883"/>
      </a:dk2>
      <a:lt2>
        <a:srgbClr val="D8D8D8"/>
      </a:lt2>
      <a:accent1>
        <a:srgbClr val="003883"/>
      </a:accent1>
      <a:accent2>
        <a:srgbClr val="D9640C"/>
      </a:accent2>
      <a:accent3>
        <a:srgbClr val="5A8117"/>
      </a:accent3>
      <a:accent4>
        <a:srgbClr val="4460A5"/>
      </a:accent4>
      <a:accent5>
        <a:srgbClr val="623412"/>
      </a:accent5>
      <a:accent6>
        <a:srgbClr val="9E652E"/>
      </a:accent6>
      <a:hlink>
        <a:srgbClr val="0563C1"/>
      </a:hlink>
      <a:folHlink>
        <a:srgbClr val="954F72"/>
      </a:folHlink>
    </a:clrScheme>
    <a:fontScheme name="ELY_fontit_202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lgn="l">
          <a:defRPr dirty="0" err="1" smtClean="0"/>
        </a:defPPr>
      </a:lstStyle>
    </a:txDef>
  </a:objectDefaults>
  <a:extraClrSchemeLst/>
  <a:extLst>
    <a:ext uri="{05A4C25C-085E-4340-85A3-A5531E510DB2}">
      <thm15:themeFamily xmlns:thm15="http://schemas.microsoft.com/office/thememl/2012/main" name="ely_uusi_2021.potx" id="{543388CA-4464-4614-A257-6C25AE36A37D}" vid="{A3828C89-02CC-4779-BD92-33970237EB41}"/>
    </a:ext>
  </a:extLst>
</a:theme>
</file>

<file path=ppt/theme/theme2.xml><?xml version="1.0" encoding="utf-8"?>
<a:theme xmlns:a="http://schemas.openxmlformats.org/drawingml/2006/main" name="ely_new2021">
  <a:themeElements>
    <a:clrScheme name="ELY 2020">
      <a:dk1>
        <a:sysClr val="windowText" lastClr="000000"/>
      </a:dk1>
      <a:lt1>
        <a:sysClr val="window" lastClr="FFFFFF"/>
      </a:lt1>
      <a:dk2>
        <a:srgbClr val="003883"/>
      </a:dk2>
      <a:lt2>
        <a:srgbClr val="D8D8D8"/>
      </a:lt2>
      <a:accent1>
        <a:srgbClr val="003883"/>
      </a:accent1>
      <a:accent2>
        <a:srgbClr val="D9640C"/>
      </a:accent2>
      <a:accent3>
        <a:srgbClr val="5A8117"/>
      </a:accent3>
      <a:accent4>
        <a:srgbClr val="4460A5"/>
      </a:accent4>
      <a:accent5>
        <a:srgbClr val="623412"/>
      </a:accent5>
      <a:accent6>
        <a:srgbClr val="9E652E"/>
      </a:accent6>
      <a:hlink>
        <a:srgbClr val="0563C1"/>
      </a:hlink>
      <a:folHlink>
        <a:srgbClr val="954F72"/>
      </a:folHlink>
    </a:clrScheme>
    <a:fontScheme name="ELY_fontit_202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lgn="l">
          <a:defRPr dirty="0" err="1" smtClean="0"/>
        </a:defPPr>
      </a:lstStyle>
    </a:txDef>
  </a:objectDefaults>
  <a:extraClrSchemeLst/>
  <a:extLst>
    <a:ext uri="{05A4C25C-085E-4340-85A3-A5531E510DB2}">
      <thm15:themeFamily xmlns:thm15="http://schemas.microsoft.com/office/thememl/2012/main" name="ely_uusi_2021.potx" id="{543388CA-4464-4614-A257-6C25AE36A37D}" vid="{A3828C89-02CC-4779-BD92-33970237EB41}"/>
    </a:ext>
  </a:extLst>
</a:theme>
</file>

<file path=ppt/theme/theme3.xml><?xml version="1.0" encoding="utf-8"?>
<a:theme xmlns:a="http://schemas.openxmlformats.org/drawingml/2006/main" name="ely_new2021">
  <a:themeElements>
    <a:clrScheme name="ELY 2020">
      <a:dk1>
        <a:sysClr val="windowText" lastClr="000000"/>
      </a:dk1>
      <a:lt1>
        <a:sysClr val="window" lastClr="FFFFFF"/>
      </a:lt1>
      <a:dk2>
        <a:srgbClr val="003883"/>
      </a:dk2>
      <a:lt2>
        <a:srgbClr val="D8D8D8"/>
      </a:lt2>
      <a:accent1>
        <a:srgbClr val="003883"/>
      </a:accent1>
      <a:accent2>
        <a:srgbClr val="D9640C"/>
      </a:accent2>
      <a:accent3>
        <a:srgbClr val="5A8117"/>
      </a:accent3>
      <a:accent4>
        <a:srgbClr val="4460A5"/>
      </a:accent4>
      <a:accent5>
        <a:srgbClr val="623412"/>
      </a:accent5>
      <a:accent6>
        <a:srgbClr val="9E652E"/>
      </a:accent6>
      <a:hlink>
        <a:srgbClr val="0563C1"/>
      </a:hlink>
      <a:folHlink>
        <a:srgbClr val="954F72"/>
      </a:folHlink>
    </a:clrScheme>
    <a:fontScheme name="ELY_fontit_202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lgn="l">
          <a:defRPr dirty="0" err="1" smtClean="0"/>
        </a:defPPr>
      </a:lstStyle>
    </a:txDef>
  </a:objectDefaults>
  <a:extraClrSchemeLst/>
  <a:extLst>
    <a:ext uri="{05A4C25C-085E-4340-85A3-A5531E510DB2}">
      <thm15:themeFamily xmlns:thm15="http://schemas.microsoft.com/office/thememl/2012/main" name="ely_uusi_2021.potx" id="{543388CA-4464-4614-A257-6C25AE36A37D}" vid="{A3828C89-02CC-4779-BD92-33970237EB41}"/>
    </a:ext>
  </a:extLst>
</a:theme>
</file>

<file path=ppt/theme/theme4.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p:properties xmlns:p="http://schemas.microsoft.com/office/2006/metadata/properties" xmlns:xsi="http://www.w3.org/2001/XMLSchema-instance" xmlns:pc="http://schemas.microsoft.com/office/infopath/2007/PartnerControls">
  <documentManagement>
    <ic4bbedd957942e9b7ae9016b7d801af xmlns="a90a8554-5475-4609-9feb-2f024996965b">
      <Terms xmlns="http://schemas.microsoft.com/office/infopath/2007/PartnerControls"/>
    </ic4bbedd957942e9b7ae9016b7d801af>
    <Diaarinumero xmlns="a90a8554-5475-4609-9feb-2f024996965b" xsi:nil="true"/>
    <h5218b789dcc4879ac7e2471126f729c xmlns="a90a8554-5475-4609-9feb-2f024996965b">
      <Terms xmlns="http://schemas.microsoft.com/office/infopath/2007/PartnerControls">
        <TermInfo xmlns="http://schemas.microsoft.com/office/infopath/2007/PartnerControls">
          <TermName xmlns="http://schemas.microsoft.com/office/infopath/2007/PartnerControls">ELY POS</TermName>
          <TermId xmlns="http://schemas.microsoft.com/office/infopath/2007/PartnerControls">17b6fba2-db2f-4908-81aa-324cb24af667</TermId>
        </TermInfo>
      </Terms>
    </h5218b789dcc4879ac7e2471126f729c>
    <ha41659fa04643d0ac27d4c98155f03c xmlns="a90a8554-5475-4609-9feb-2f024996965b">
      <Terms xmlns="http://schemas.microsoft.com/office/infopath/2007/PartnerControls"/>
    </ha41659fa04643d0ac27d4c98155f03c>
    <Dokumentin_x0020_tila xmlns="a90a8554-5475-4609-9feb-2f024996965b" xsi:nil="true"/>
    <KEHALaatija xmlns="a90a8554-5475-4609-9feb-2f024996965b">Heinonen Tiina</KEHALaatija>
    <cdf3ae8bf76741b5a3048f7f7f6eee61 xmlns="a90a8554-5475-4609-9feb-2f024996965b">
      <Terms xmlns="http://schemas.microsoft.com/office/infopath/2007/PartnerControls"/>
    </cdf3ae8bf76741b5a3048f7f7f6eee61>
    <Lisatieto xmlns="a90a8554-5475-4609-9feb-2f024996965b" xsi:nil="true"/>
    <TaxCatchAll xmlns="a90a8554-5475-4609-9feb-2f024996965b">
      <Value>68</Value>
    </TaxCatchAll>
    <Projekti xmlns="a90a8554-5475-4609-9feb-2f024996965b" xsi:nil="true"/>
    <Päiväys xmlns="a90a8554-5475-4609-9feb-2f024996965b">2025-01-20T22:00:00+00:00</Päiväys>
    <Dokumenttityyppi xmlns="a90a8554-5475-4609-9feb-2f024996965b">Esitys</Dokumenttityyppi>
  </documentManagement>
</p:properties>
</file>

<file path=customXml/item2.xml><?xml version="1.0" encoding="utf-8"?>
<xml_kameleon>
  <kehalaatija>Heinonen Tiina</kehalaatija>
  <laatijaorganisaatio>ELY POS|17b6fba2-db2f-4908-81aa-324cb24af667</laatijaorganisaatio>
  <dokumentin_x0020_tila/>
  <julkisuus/>
  <dokumenttityyppi>Esitys</dokumenttityyppi>
  <kieli>Suomi</kieli>
  <päiväys>12.2.2025</päiväys>
</xml_kameleon>
</file>

<file path=customXml/item3.xml><?xml version="1.0" encoding="utf-8"?>
<ct:contentTypeSchema xmlns:ct="http://schemas.microsoft.com/office/2006/metadata/contentType" xmlns:ma="http://schemas.microsoft.com/office/2006/metadata/properties/metaAttributes" ct:_="" ma:_="" ma:contentTypeName="TAIMI Työtiladokumentti" ma:contentTypeID="0x01010040485BB5EA91409BADF540D1B0254D330400A88563E4A2D92B4E90060ADCA50C1FF4" ma:contentTypeVersion="25988" ma:contentTypeDescription="Taimin työtiloissa käytettävä sisältötyyppi. Pohjautuu TAIMI Yleisdokumentti-sisältötyyppiin, josta on siivottu mm. joitakin viestinnällisen intran metatietoja pois ja järjestetty metatiedot eri järjestykseen." ma:contentTypeScope="" ma:versionID="300064515093c16658c358b5d37e7a46">
  <xsd:schema xmlns:xsd="http://www.w3.org/2001/XMLSchema" xmlns:xs="http://www.w3.org/2001/XMLSchema" xmlns:p="http://schemas.microsoft.com/office/2006/metadata/properties" xmlns:ns2="a90a8554-5475-4609-9feb-2f024996965b" targetNamespace="http://schemas.microsoft.com/office/2006/metadata/properties" ma:root="true" ma:fieldsID="87cd569f99b3872e8967f8e11d76159c" ns2:_="">
    <xsd:import namespace="a90a8554-5475-4609-9feb-2f024996965b"/>
    <xsd:element name="properties">
      <xsd:complexType>
        <xsd:sequence>
          <xsd:element name="documentManagement">
            <xsd:complexType>
              <xsd:all>
                <xsd:element ref="ns2:Päiväys" minOccurs="0"/>
                <xsd:element ref="ns2:Dokumenttityyppi" minOccurs="0"/>
                <xsd:element ref="ns2:Dokumentin_x0020_tila" minOccurs="0"/>
                <xsd:element ref="ns2:KEHALaatija" minOccurs="0"/>
                <xsd:element ref="ns2:Lisatieto" minOccurs="0"/>
                <xsd:element ref="ns2:Diaarinumero" minOccurs="0"/>
                <xsd:element ref="ns2:h5218b789dcc4879ac7e2471126f729c" minOccurs="0"/>
                <xsd:element ref="ns2:cdf3ae8bf76741b5a3048f7f7f6eee61" minOccurs="0"/>
                <xsd:element ref="ns2:TaxCatchAll" minOccurs="0"/>
                <xsd:element ref="ns2:ic4bbedd957942e9b7ae9016b7d801af" minOccurs="0"/>
                <xsd:element ref="ns2:ha41659fa04643d0ac27d4c98155f03c" minOccurs="0"/>
                <xsd:element ref="ns2:TaxCatchAllLabel" minOccurs="0"/>
                <xsd:element ref="ns2:Projekti"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0a8554-5475-4609-9feb-2f024996965b" elementFormDefault="qualified">
    <xsd:import namespace="http://schemas.microsoft.com/office/2006/documentManagement/types"/>
    <xsd:import namespace="http://schemas.microsoft.com/office/infopath/2007/PartnerControls"/>
    <xsd:element name="Päiväys" ma:index="2" nillable="true" ma:displayName="Päiväys" ma:description="Päivämäärä muodossa pp.kk.vvvv   HUOM! Ei ole sama kuin Muokkauspäivä, joka muuttuu aina kun dokumentin sisältöä tai ominaisuuksia muutetaan" ma:format="DateOnly" ma:indexed="true" ma:internalName="P_x00e4_iv_x00e4_ys">
      <xsd:simpleType>
        <xsd:restriction base="dms:DateTime"/>
      </xsd:simpleType>
    </xsd:element>
    <xsd:element name="Dokumenttityyppi" ma:index="3" nillable="true" ma:displayName="Dokumenttityyppi" ma:description="Valitse dokumentin sisältöä ja käyttötarkoitusta kuvaava dokumenttityyppi. Käytä yleistyyppejä eli esim. Henkilöstösuunnitelma ja Taloussuunnitelma ovat molemmat Suunnitelma-tyyppisiä. Tarkenna tyyppiä tarvittaessa esim. dokumentin nimessä." ma:format="Dropdown" ma:indexed="true" ma:internalName="Dokumenttityyppi">
      <xsd:simpleType>
        <xsd:restriction base="dms:Choice">
          <xsd:enumeration value="TUNTEMATON"/>
          <xsd:enumeration value="Muu dokumenttityyppi"/>
          <xsd:enumeration value="Aloite"/>
          <xsd:enumeration value="Analyysi"/>
          <xsd:enumeration value="Ansioluettelo"/>
          <xsd:enumeration value="Arvio"/>
          <xsd:enumeration value="Arviointi"/>
          <xsd:enumeration value="Asettamispäätös"/>
          <xsd:enumeration value="Asetus"/>
          <xsd:enumeration value="Asiakirjamalli"/>
          <xsd:enumeration value="Asialista"/>
          <xsd:enumeration value="Ehdotus"/>
          <xsd:enumeration value="Esite"/>
          <xsd:enumeration value="Esittely"/>
          <xsd:enumeration value="Esitys"/>
          <xsd:enumeration value="Esityslista"/>
          <xsd:enumeration value="Haaste"/>
          <xsd:enumeration value="Hakemus"/>
          <xsd:enumeration value="Hankekortti"/>
          <xsd:enumeration value="Hinnasto"/>
          <xsd:enumeration value="Huomautus"/>
          <xsd:enumeration value="Hyvitys"/>
          <xsd:enumeration value="Hyväksyminen"/>
          <xsd:enumeration value="Ilmoitus"/>
          <xsd:enumeration value="Jälkiarviointi"/>
          <xsd:enumeration value="Kannanotto"/>
          <xsd:enumeration value="Kartta"/>
          <xsd:enumeration value="Kehittämisehdotus"/>
          <xsd:enumeration value="Kehotus"/>
          <xsd:enumeration value="Kirje"/>
          <xsd:enumeration value="Kokouskutsu"/>
          <xsd:enumeration value="Korvaus"/>
          <xsd:enumeration value="Kuittauspyyntö"/>
          <xsd:enumeration value="Kuitti"/>
          <xsd:enumeration value="Kustannusarvio"/>
          <xsd:enumeration value="Kutsu"/>
          <xsd:enumeration value="Kuuleminen"/>
          <xsd:enumeration value="Kuulutus"/>
          <xsd:enumeration value="Kuva"/>
          <xsd:enumeration value="Kuvaus"/>
          <xsd:enumeration value="Laskelma"/>
          <xsd:enumeration value="Lasku"/>
          <xsd:enumeration value="Lausunto"/>
          <xsd:enumeration value="Lausuntopyyntö"/>
          <xsd:enumeration value="Liite"/>
          <xsd:enumeration value="Linkki"/>
          <xsd:enumeration value="Lista"/>
          <xsd:enumeration value="Lomake"/>
          <xsd:enumeration value="Loppuraportti"/>
          <xsd:enumeration value="Luettelo"/>
          <xsd:enumeration value="Lupa"/>
          <xsd:enumeration value="Lupaehdot"/>
          <xsd:enumeration value="Lähete"/>
          <xsd:enumeration value="Määrittely"/>
          <xsd:enumeration value="Määritys"/>
          <xsd:enumeration value="Määrärahakirje"/>
          <xsd:enumeration value="Muistio"/>
          <xsd:enumeration value="Muutosilmoitus"/>
          <xsd:enumeration value="Nimitys"/>
          <xsd:enumeration value="Ohje"/>
          <xsd:enumeration value="Ohjelma"/>
          <xsd:enumeration value="Oikaisupäätös"/>
          <xsd:enumeration value="Oikaisuohje"/>
          <xsd:enumeration value="Palautuspyyntö"/>
          <xsd:enumeration value="Palvelukuvaus"/>
          <xsd:enumeration value="Pelastussuunnitelma"/>
          <xsd:enumeration value="Perustelumuistio"/>
          <xsd:enumeration value="Perusteltu päätelmä"/>
          <xsd:enumeration value="Politiikka"/>
          <xsd:enumeration value="Posteri"/>
          <xsd:enumeration value="Projektiehdotus"/>
          <xsd:enumeration value="Projektisuunnitelma"/>
          <xsd:enumeration value="Prosessikuvaus"/>
          <xsd:enumeration value="Pyyntö"/>
          <xsd:enumeration value="Päätös"/>
          <xsd:enumeration value="Pöytäkirja"/>
          <xsd:enumeration value="Raportti"/>
          <xsd:enumeration value="Ratkaisu"/>
          <xsd:enumeration value="Rekisteriseloste"/>
          <xsd:enumeration value="Reklamaatio"/>
          <xsd:enumeration value="Resurssivaraus"/>
          <xsd:enumeration value="Saate"/>
          <xsd:enumeration value="Selvitys"/>
          <xsd:enumeration value="Selvityspyyntö"/>
          <xsd:enumeration value="Sitoumus"/>
          <xsd:enumeration value="Sivusto"/>
          <xsd:enumeration value="Sopimus"/>
          <xsd:enumeration value="Strategia"/>
          <xsd:enumeration value="Suunnitelma"/>
          <xsd:enumeration value="Sähköpostiviesti"/>
          <xsd:enumeration value="Tarjous"/>
          <xsd:enumeration value="Tarjouspyyntö"/>
          <xsd:enumeration value="Tarkastus"/>
          <xsd:enumeration value="Tehtävänkuva"/>
          <xsd:enumeration value="Tiedote"/>
          <xsd:enumeration value="Tietojärjestelmäseloste"/>
          <xsd:enumeration value="Tietosuojaseloste"/>
          <xsd:enumeration value="Tietosuojakortti"/>
          <xsd:enumeration value="Tilaus"/>
          <xsd:enumeration value="Tilausvahvistus"/>
          <xsd:enumeration value="Todistus"/>
          <xsd:enumeration value="Toimeksianto"/>
          <xsd:enumeration value="Tosite"/>
          <xsd:enumeration value="Työjärjestys"/>
          <xsd:enumeration value="Urakkaohjelma"/>
          <xsd:enumeration value="Uutiskirje"/>
          <xsd:enumeration value="Vaatimus"/>
          <xsd:enumeration value="Valitus"/>
          <xsd:enumeration value="Valitusosoitus"/>
          <xsd:enumeration value="Vastaus"/>
          <xsd:enumeration value="Vastine"/>
          <xsd:enumeration value="Video"/>
          <xsd:enumeration value="Yhteenveto"/>
          <xsd:enumeration value="Äänitiedosto"/>
          <xsd:enumeration value="Palvelusopimus"/>
          <xsd:enumeration value="Toimeksiantosopimus"/>
          <xsd:enumeration value="Toimitussopimus"/>
          <xsd:enumeration value="Toimittajasopimus"/>
          <xsd:enumeration value="Tietoturvallisuussopimus"/>
          <xsd:enumeration value="Tutkintapyyntö"/>
          <xsd:enumeration value="Työmääräarvio"/>
          <xsd:enumeration value="Vaatimusmäärittely"/>
        </xsd:restriction>
      </xsd:simpleType>
    </xsd:element>
    <xsd:element name="Dokumentin_x0020_tila" ma:index="4" nillable="true" ma:displayName="Dokumentin tila" ma:description="Valitse dokumentin tila" ma:format="Dropdown" ma:internalName="Dokumentin_x0020_tila">
      <xsd:simpleType>
        <xsd:restriction base="dms:Choice">
          <xsd:enumeration value="Luonnos"/>
          <xsd:enumeration value="Lausunnolla"/>
          <xsd:enumeration value="Katselmoitavana"/>
          <xsd:enumeration value="Kommentoitavana"/>
          <xsd:enumeration value="Valmis"/>
          <xsd:enumeration value="Hyväksytty"/>
          <xsd:enumeration value="Allekirjoitettu"/>
          <xsd:enumeration value="Arkistoitu"/>
          <xsd:enumeration value="Toimitettu allekirjoitettavaksi"/>
        </xsd:restriction>
      </xsd:simpleType>
    </xsd:element>
    <xsd:element name="KEHALaatija" ma:index="5" nillable="true" ma:displayName="Laatija" ma:description="Dokumentin laatija(t)/kirjoittaja(t)/valmistelija(t). Kirjoita muodossa Sukunimi Etunimi ja useampi nimi pilkulla erotettuina. Laatijaorganisaatio on omana tietonaan. HUOM! Ei ole sama kuin Muokkaaja, joka päivittyy aina automaattisesti!" ma:internalName="KEHALaatija">
      <xsd:simpleType>
        <xsd:restriction base="dms:Text">
          <xsd:maxLength value="255"/>
        </xsd:restriction>
      </xsd:simpleType>
    </xsd:element>
    <xsd:element name="Lisatieto" ma:index="7" nillable="true" ma:displayName="Lisatieto" ma:description="Dokumenttiin liittyvä vapaamuotoinen lisätieto" ma:internalName="Lisatieto">
      <xsd:simpleType>
        <xsd:restriction base="dms:Text">
          <xsd:maxLength value="255"/>
        </xsd:restriction>
      </xsd:simpleType>
    </xsd:element>
    <xsd:element name="Diaarinumero" ma:index="8" nillable="true" ma:displayName="Diaarinumero" ma:description="Arkistoitavat dokumentit pitää toimittaa viraston asiankäsittelyjärjestelmään (esim. USPA), josta saadaan dokumentille diaarinumero/asian tunnus. Dokumentin tallentaminen työtilaan ei vastaa arkistointia vaan on lähinnä työkappale tai kopio! Kirjoita tähän asiankäsittelyjärjestelmästä saatu diaarinumero. Jos tässä diaarinumerokentässä on tieto, silloin alkuperäinen dokumentti on löydettävissä asiankäsittelyjärjestelmästä samalla diaarinumerolla." ma:indexed="true" ma:internalName="Diaarinumero">
      <xsd:simpleType>
        <xsd:restriction base="dms:Text">
          <xsd:maxLength value="255"/>
        </xsd:restriction>
      </xsd:simpleType>
    </xsd:element>
    <xsd:element name="h5218b789dcc4879ac7e2471126f729c" ma:index="17" nillable="true" ma:taxonomy="true" ma:internalName="h5218b789dcc4879ac7e2471126f729c" ma:taxonomyFieldName="Laatijaorganisaatio" ma:displayName="Laatijaorganisaatio" ma:default="" ma:fieldId="{15218b78-9dcc-4879-ac7e-2471126f729c}" ma:sspId="d2c86073-d20c-4242-97f1-555d65605501" ma:termSetId="3048278a-efee-4f89-97d2-3a09c7261644" ma:anchorId="00000000-0000-0000-0000-000000000000" ma:open="true" ma:isKeyword="false">
      <xsd:complexType>
        <xsd:sequence>
          <xsd:element ref="pc:Terms" minOccurs="0" maxOccurs="1"/>
        </xsd:sequence>
      </xsd:complexType>
    </xsd:element>
    <xsd:element name="cdf3ae8bf76741b5a3048f7f7f6eee61" ma:index="19" nillable="true" ma:taxonomy="true" ma:internalName="cdf3ae8bf76741b5a3048f7f7f6eee61" ma:taxonomyFieldName="Kohdevirastot" ma:displayName="Kohdevirastot" ma:default="" ma:fieldId="{cdf3ae8b-f767-41b5-a304-8f7f7f6eee61}" ma:taxonomyMulti="true" ma:sspId="d2c86073-d20c-4242-97f1-555d65605501" ma:termSetId="63820ef9-0d8b-440d-bb2a-a34f31636611" ma:anchorId="00000000-0000-0000-0000-000000000000" ma:open="false" ma:isKeyword="false">
      <xsd:complexType>
        <xsd:sequence>
          <xsd:element ref="pc:Terms" minOccurs="0" maxOccurs="1"/>
        </xsd:sequence>
      </xsd:complexType>
    </xsd:element>
    <xsd:element name="TaxCatchAll" ma:index="20" nillable="true" ma:displayName="Taxonomy Catch All Column" ma:hidden="true" ma:list="{82cdd2f2-290b-4248-98ce-8660527d5bf4}" ma:internalName="TaxCatchAll" ma:showField="CatchAllData" ma:web="8a640c05-48ea-4462-ae88-44cd5fd043dc">
      <xsd:complexType>
        <xsd:complexContent>
          <xsd:extension base="dms:MultiChoiceLookup">
            <xsd:sequence>
              <xsd:element name="Value" type="dms:Lookup" maxOccurs="unbounded" minOccurs="0" nillable="true"/>
            </xsd:sequence>
          </xsd:extension>
        </xsd:complexContent>
      </xsd:complexType>
    </xsd:element>
    <xsd:element name="ic4bbedd957942e9b7ae9016b7d801af" ma:index="21" nillable="true" ma:taxonomy="true" ma:internalName="ic4bbedd957942e9b7ae9016b7d801af" ma:taxonomyFieldName="Kohdepaikkakunnat" ma:displayName="Kohdepaikkakunnat" ma:default="" ma:fieldId="{2c4bbedd-9579-42e9-b7ae-9016b7d801af}" ma:taxonomyMulti="true" ma:sspId="d2c86073-d20c-4242-97f1-555d65605501" ma:termSetId="0dc2f29c-0234-492f-8714-dea2e1be5dcc" ma:anchorId="00000000-0000-0000-0000-000000000000" ma:open="false" ma:isKeyword="false">
      <xsd:complexType>
        <xsd:sequence>
          <xsd:element ref="pc:Terms" minOccurs="0" maxOccurs="1"/>
        </xsd:sequence>
      </xsd:complexType>
    </xsd:element>
    <xsd:element name="ha41659fa04643d0ac27d4c98155f03c" ma:index="22" nillable="true" ma:taxonomy="true" ma:internalName="ha41659fa04643d0ac27d4c98155f03c" ma:taxonomyFieldName="Sis_x00e4_lt_x00f6_aihe" ma:displayName="Sisältöaihe" ma:default="" ma:fieldId="{1a41659f-a046-43d0-ac27-d4c98155f03c}" ma:sspId="d2c86073-d20c-4242-97f1-555d65605501" ma:termSetId="908b95f9-7a2e-4422-b2f4-f82e2c0341e9" ma:anchorId="00000000-0000-0000-0000-000000000000" ma:open="false" ma:isKeyword="false">
      <xsd:complexType>
        <xsd:sequence>
          <xsd:element ref="pc:Terms" minOccurs="0" maxOccurs="1"/>
        </xsd:sequence>
      </xsd:complexType>
    </xsd:element>
    <xsd:element name="TaxCatchAllLabel" ma:index="23" nillable="true" ma:displayName="Taxonomy Catch All Column1" ma:hidden="true" ma:list="{82cdd2f2-290b-4248-98ce-8660527d5bf4}" ma:internalName="TaxCatchAllLabel" ma:readOnly="true" ma:showField="CatchAllDataLabel" ma:web="8a640c05-48ea-4462-ae88-44cd5fd043dc">
      <xsd:complexType>
        <xsd:complexContent>
          <xsd:extension base="dms:MultiChoiceLookup">
            <xsd:sequence>
              <xsd:element name="Value" type="dms:Lookup" maxOccurs="unbounded" minOccurs="0" nillable="true"/>
            </xsd:sequence>
          </xsd:extension>
        </xsd:complexContent>
      </xsd:complexType>
    </xsd:element>
    <xsd:element name="Projekti" ma:index="24" nillable="true" ma:displayName="Projekti" ma:description="Projektin nimi, lyhenne tai tunniste (esim. projektinumero). Jos käytetään projektin nimeä, kiinnitä huomiota oikeinkirjoitukseen, jotta Projekti-metatiedolla voidaan helposti hakea yhteen tietytyn projektiin liittyvät dokumentit." ma:internalName="Projekti">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3" ma:displayName="Sisältölaji"/>
        <xsd:element ref="dc:title" minOccurs="0" maxOccurs="1" ma:index="1"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mso-contentType ?>
<SharedContentType xmlns="Microsoft.SharePoint.Taxonomy.ContentTypeSync" SourceId="d2c86073-d20c-4242-97f1-555d65605501" ContentTypeId="0x01010040485BB5EA91409BADF540D1B0254D3304" PreviousValue="true"/>
</file>

<file path=customXml/itemProps1.xml><?xml version="1.0" encoding="utf-8"?>
<ds:datastoreItem xmlns:ds="http://schemas.openxmlformats.org/officeDocument/2006/customXml" ds:itemID="{A29C775E-35BC-4403-A9D6-2C2EBB6AEC94}">
  <ds:schemaRefs>
    <ds:schemaRef ds:uri="a90a8554-5475-4609-9feb-2f024996965b"/>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98BADE5A-A65E-4189-8DA1-18A50FA2A560}">
  <ds:schemaRefs/>
</ds:datastoreItem>
</file>

<file path=customXml/itemProps3.xml><?xml version="1.0" encoding="utf-8"?>
<ds:datastoreItem xmlns:ds="http://schemas.openxmlformats.org/officeDocument/2006/customXml" ds:itemID="{2CB05AE2-83C1-48A9-A594-F74599D93C5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90a8554-5475-4609-9feb-2f024996965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D109E0B0-9363-49F6-A6FD-53C896D347C2}">
  <ds:schemaRefs>
    <ds:schemaRef ds:uri="http://schemas.microsoft.com/sharepoint/v3/contenttype/forms"/>
  </ds:schemaRefs>
</ds:datastoreItem>
</file>

<file path=customXml/itemProps5.xml><?xml version="1.0" encoding="utf-8"?>
<ds:datastoreItem xmlns:ds="http://schemas.openxmlformats.org/officeDocument/2006/customXml" ds:itemID="{C4E8856B-5ABC-4967-BD34-B34F9E054141}">
  <ds:schemaRefs>
    <ds:schemaRef ds:uri="Microsoft.SharePoint.Taxonomy.ContentTypeSync"/>
  </ds:schemaRefs>
</ds:datastoreItem>
</file>

<file path=docMetadata/LabelInfo.xml><?xml version="1.0" encoding="utf-8"?>
<clbl:labelList xmlns:clbl="http://schemas.microsoft.com/office/2020/mipLabelMetadata">
  <clbl:label id="{d95951a6-dfd3-4a74-9abb-f2b2cb89d671}" enabled="0" method="" siteId="{d95951a6-dfd3-4a74-9abb-f2b2cb89d671}" removed="1"/>
</clbl:labelList>
</file>

<file path=docProps/app.xml><?xml version="1.0" encoding="utf-8"?>
<Properties xmlns="http://schemas.openxmlformats.org/officeDocument/2006/extended-properties" xmlns:vt="http://schemas.openxmlformats.org/officeDocument/2006/docPropsVTypes">
  <Template>ely_uusi_2021</Template>
  <TotalTime>61</TotalTime>
  <Words>503</Words>
  <Application>Microsoft Office PowerPoint</Application>
  <PresentationFormat>Laajakuva</PresentationFormat>
  <Paragraphs>75</Paragraphs>
  <Slides>7</Slides>
  <Notes>3</Notes>
  <HiddenSlides>0</HiddenSlides>
  <MMClips>0</MMClips>
  <ScaleCrop>false</ScaleCrop>
  <HeadingPairs>
    <vt:vector size="6" baseType="variant">
      <vt:variant>
        <vt:lpstr>Käytetyt fontit</vt:lpstr>
      </vt:variant>
      <vt:variant>
        <vt:i4>3</vt:i4>
      </vt:variant>
      <vt:variant>
        <vt:lpstr>Teema</vt:lpstr>
      </vt:variant>
      <vt:variant>
        <vt:i4>3</vt:i4>
      </vt:variant>
      <vt:variant>
        <vt:lpstr>Dian otsikot</vt:lpstr>
      </vt:variant>
      <vt:variant>
        <vt:i4>7</vt:i4>
      </vt:variant>
    </vt:vector>
  </HeadingPairs>
  <TitlesOfParts>
    <vt:vector size="13" baseType="lpstr">
      <vt:lpstr>Arial</vt:lpstr>
      <vt:lpstr>Calibri</vt:lpstr>
      <vt:lpstr>Wingdings</vt:lpstr>
      <vt:lpstr>ely_new2021</vt:lpstr>
      <vt:lpstr>ely_new2021</vt:lpstr>
      <vt:lpstr>ely_new2021</vt:lpstr>
      <vt:lpstr>Ympäristövaikutusten arviointimenettely (YVA)</vt:lpstr>
      <vt:lpstr>Mistä YVA-menettelyssä on kyse? </vt:lpstr>
      <vt:lpstr>PowerPoint-esitys</vt:lpstr>
      <vt:lpstr>YVA-selostuksesta perusteltuun päätelmään</vt:lpstr>
      <vt:lpstr>Aikataulu Lapinsalon tuulivoimahankkeessa</vt:lpstr>
      <vt:lpstr>Vinkkejä mielipiteen laatimiseen</vt:lpstr>
      <vt:lpstr>Lopuksi</vt:lpstr>
    </vt:vector>
  </TitlesOfParts>
  <Company>Pohjois-Savon ELY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Ympäristövaikutusten arviointimenettely (YVA)</dc:title>
  <dc:creator>Heinonen Tiina</dc:creator>
  <cp:keywords>Pohjois-Savon elinkeino-, liikenne- ja ympäristökeskus</cp:keywords>
  <cp:lastModifiedBy>Heinonen Tiina (ELY)</cp:lastModifiedBy>
  <cp:revision>1</cp:revision>
  <dcterms:created xsi:type="dcterms:W3CDTF">2025-01-21T07:28:47Z</dcterms:created>
  <dcterms:modified xsi:type="dcterms:W3CDTF">2025-10-20T07:28:05Z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vKameleonVerID">
    <vt:lpwstr>460.96.003.25</vt:lpwstr>
  </property>
  <property fmtid="{D5CDD505-2E9C-101B-9397-08002B2CF9AE}" pid="3" name="dvSaved">
    <vt:lpwstr>1</vt:lpwstr>
  </property>
  <property fmtid="{D5CDD505-2E9C-101B-9397-08002B2CF9AE}" pid="4" name="dvLanguage">
    <vt:lpwstr>1035</vt:lpwstr>
  </property>
  <property fmtid="{D5CDD505-2E9C-101B-9397-08002B2CF9AE}" pid="5" name="dvTemplate">
    <vt:lpwstr>ely_uusi_2021.potx</vt:lpwstr>
  </property>
  <property fmtid="{D5CDD505-2E9C-101B-9397-08002B2CF9AE}" pid="6" name="dvDefinition">
    <vt:lpwstr>1211 (dd_default.xml)</vt:lpwstr>
  </property>
  <property fmtid="{D5CDD505-2E9C-101B-9397-08002B2CF9AE}" pid="7" name="dvDefinitionID">
    <vt:lpwstr>1211</vt:lpwstr>
  </property>
  <property fmtid="{D5CDD505-2E9C-101B-9397-08002B2CF9AE}" pid="8" name="dvContentFile">
    <vt:lpwstr>dd_default.xml</vt:lpwstr>
  </property>
  <property fmtid="{D5CDD505-2E9C-101B-9397-08002B2CF9AE}" pid="9" name="dvGlobalVerID">
    <vt:lpwstr>460.90.02.307</vt:lpwstr>
  </property>
  <property fmtid="{D5CDD505-2E9C-101B-9397-08002B2CF9AE}" pid="10" name="dvDefinitionVersion">
    <vt:lpwstr>02.001 / 14.1.2021</vt:lpwstr>
  </property>
  <property fmtid="{D5CDD505-2E9C-101B-9397-08002B2CF9AE}" pid="11" name="filename">
    <vt:lpwstr>false</vt:lpwstr>
  </property>
  <property fmtid="{D5CDD505-2E9C-101B-9397-08002B2CF9AE}" pid="12" name="filenameandpath">
    <vt:lpwstr>false</vt:lpwstr>
  </property>
  <property fmtid="{D5CDD505-2E9C-101B-9397-08002B2CF9AE}" pid="13" name="dvPagenumberExist">
    <vt:lpwstr>1</vt:lpwstr>
  </property>
  <property fmtid="{D5CDD505-2E9C-101B-9397-08002B2CF9AE}" pid="14" name="dvAuthorExist">
    <vt:lpwstr>-1</vt:lpwstr>
  </property>
  <property fmtid="{D5CDD505-2E9C-101B-9397-08002B2CF9AE}" pid="15" name="dvDateExist">
    <vt:lpwstr>-1</vt:lpwstr>
  </property>
  <property fmtid="{D5CDD505-2E9C-101B-9397-08002B2CF9AE}" pid="16" name="dvCategory">
    <vt:lpwstr>165</vt:lpwstr>
  </property>
  <property fmtid="{D5CDD505-2E9C-101B-9397-08002B2CF9AE}" pid="17" name="dvCategory_2">
    <vt:lpwstr>56</vt:lpwstr>
  </property>
  <property fmtid="{D5CDD505-2E9C-101B-9397-08002B2CF9AE}" pid="18" name="dvSavepath">
    <vt:lpwstr/>
  </property>
  <property fmtid="{D5CDD505-2E9C-101B-9397-08002B2CF9AE}" pid="19" name="dvUsed">
    <vt:lpwstr>1</vt:lpwstr>
  </property>
  <property fmtid="{D5CDD505-2E9C-101B-9397-08002B2CF9AE}" pid="20" name="dvCompany">
    <vt:lpwstr>ELY POS</vt:lpwstr>
  </property>
  <property fmtid="{D5CDD505-2E9C-101B-9397-08002B2CF9AE}" pid="21" name="dvSite">
    <vt:lpwstr>Kuopio</vt:lpwstr>
  </property>
  <property fmtid="{D5CDD505-2E9C-101B-9397-08002B2CF9AE}" pid="22" name="dvSite_short">
    <vt:lpwstr>Pohjois-Savon ELY-keskus</vt:lpwstr>
  </property>
  <property fmtid="{D5CDD505-2E9C-101B-9397-08002B2CF9AE}" pid="23" name="dvNumbering">
    <vt:lpwstr>0</vt:lpwstr>
  </property>
  <property fmtid="{D5CDD505-2E9C-101B-9397-08002B2CF9AE}" pid="24" name="dvDUname">
    <vt:lpwstr>Heinonen Tiina</vt:lpwstr>
  </property>
  <property fmtid="{D5CDD505-2E9C-101B-9397-08002B2CF9AE}" pid="25" name="dvdufname">
    <vt:lpwstr>Tiina</vt:lpwstr>
  </property>
  <property fmtid="{D5CDD505-2E9C-101B-9397-08002B2CF9AE}" pid="26" name="dvdulname">
    <vt:lpwstr>Heinonen</vt:lpwstr>
  </property>
  <property fmtid="{D5CDD505-2E9C-101B-9397-08002B2CF9AE}" pid="27" name="dvDUdepartment">
    <vt:lpwstr/>
  </property>
  <property fmtid="{D5CDD505-2E9C-101B-9397-08002B2CF9AE}" pid="28" name="dvLogoExist">
    <vt:lpwstr>0</vt:lpwstr>
  </property>
  <property fmtid="{D5CDD505-2E9C-101B-9397-08002B2CF9AE}" pid="29" name="dvCurrentlogo">
    <vt:lpwstr/>
  </property>
  <property fmtid="{D5CDD505-2E9C-101B-9397-08002B2CF9AE}" pid="30" name="KEHALaatija">
    <vt:lpwstr>Heinonen Tiina</vt:lpwstr>
  </property>
  <property fmtid="{D5CDD505-2E9C-101B-9397-08002B2CF9AE}" pid="31" name="Laatijaorganisaatio">
    <vt:lpwstr>68;#ELY POS|17b6fba2-db2f-4908-81aa-324cb24af667</vt:lpwstr>
  </property>
  <property fmtid="{D5CDD505-2E9C-101B-9397-08002B2CF9AE}" pid="32" name="Dokumentin_x0020_tila">
    <vt:lpwstr/>
  </property>
  <property fmtid="{D5CDD505-2E9C-101B-9397-08002B2CF9AE}" pid="33" name="julkisuus">
    <vt:lpwstr/>
  </property>
  <property fmtid="{D5CDD505-2E9C-101B-9397-08002B2CF9AE}" pid="34" name="Asiakirjan tyyppi">
    <vt:lpwstr>Esitys</vt:lpwstr>
  </property>
  <property fmtid="{D5CDD505-2E9C-101B-9397-08002B2CF9AE}" pid="35" name="Dokumenttityyppi">
    <vt:lpwstr>Esitys</vt:lpwstr>
  </property>
  <property fmtid="{D5CDD505-2E9C-101B-9397-08002B2CF9AE}" pid="36" name="Kieli">
    <vt:lpwstr>Suomi</vt:lpwstr>
  </property>
  <property fmtid="{D5CDD505-2E9C-101B-9397-08002B2CF9AE}" pid="37" name="Päiväys">
    <vt:filetime>2025-02-11T22:00:00Z</vt:filetime>
  </property>
  <property fmtid="{D5CDD505-2E9C-101B-9397-08002B2CF9AE}" pid="38" name="Kohdepaikkakunnat">
    <vt:lpwstr/>
  </property>
  <property fmtid="{D5CDD505-2E9C-101B-9397-08002B2CF9AE}" pid="39" name="MediaServiceImageTags">
    <vt:lpwstr/>
  </property>
  <property fmtid="{D5CDD505-2E9C-101B-9397-08002B2CF9AE}" pid="40" name="ContentTypeId">
    <vt:lpwstr>0x01010040485BB5EA91409BADF540D1B0254D330400A88563E4A2D92B4E90060ADCA50C1FF4</vt:lpwstr>
  </property>
  <property fmtid="{D5CDD505-2E9C-101B-9397-08002B2CF9AE}" pid="41" name="ComplianceAssetId">
    <vt:lpwstr/>
  </property>
  <property fmtid="{D5CDD505-2E9C-101B-9397-08002B2CF9AE}" pid="42" name="Sis_x00e4_lt_x00f6_aihe">
    <vt:lpwstr/>
  </property>
  <property fmtid="{D5CDD505-2E9C-101B-9397-08002B2CF9AE}" pid="43" name="_ExtendedDescription">
    <vt:lpwstr/>
  </property>
  <property fmtid="{D5CDD505-2E9C-101B-9397-08002B2CF9AE}" pid="44" name="SharedWithUsers">
    <vt:lpwstr/>
  </property>
  <property fmtid="{D5CDD505-2E9C-101B-9397-08002B2CF9AE}" pid="45" name="lcf76f155ced4ddcb4097134ff3c332f">
    <vt:lpwstr/>
  </property>
  <property fmtid="{D5CDD505-2E9C-101B-9397-08002B2CF9AE}" pid="46" name="Kohdevirastot">
    <vt:lpwstr/>
  </property>
  <property fmtid="{D5CDD505-2E9C-101B-9397-08002B2CF9AE}" pid="47" name="Sisältöaihe">
    <vt:lpwstr/>
  </property>
  <property fmtid="{D5CDD505-2E9C-101B-9397-08002B2CF9AE}" pid="48" name="TriggerFlowInfo">
    <vt:lpwstr/>
  </property>
</Properties>
</file>